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5"/>
  </p:notesMasterIdLst>
  <p:sldIdLst>
    <p:sldId id="257" r:id="rId2"/>
    <p:sldId id="287" r:id="rId3"/>
    <p:sldId id="288" r:id="rId4"/>
    <p:sldId id="28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15" r:id="rId16"/>
    <p:sldId id="317" r:id="rId17"/>
    <p:sldId id="306" r:id="rId18"/>
    <p:sldId id="311" r:id="rId19"/>
    <p:sldId id="312" r:id="rId20"/>
    <p:sldId id="313" r:id="rId21"/>
    <p:sldId id="314" r:id="rId22"/>
    <p:sldId id="307" r:id="rId23"/>
    <p:sldId id="30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EFF"/>
    <a:srgbClr val="50BADF"/>
    <a:srgbClr val="344C99"/>
    <a:srgbClr val="4E9030"/>
    <a:srgbClr val="96D37A"/>
    <a:srgbClr val="F75959"/>
    <a:srgbClr val="FF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6507-12B1-C849-B1DA-9CDC5B129F5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86DB0DF-0BB6-5D42-80F8-588282B6FF55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67B5E1BC-7A15-F048-AA8B-D3FB12E75D87}" type="parTrans" cxnId="{79D321A6-7A60-6741-8890-E9A20ACDAD73}">
      <dgm:prSet/>
      <dgm:spPr/>
      <dgm:t>
        <a:bodyPr/>
        <a:lstStyle/>
        <a:p>
          <a:endParaRPr lang="en-GB"/>
        </a:p>
      </dgm:t>
    </dgm:pt>
    <dgm:pt modelId="{F5A01A86-CCF5-A04F-B4B0-7DFB76283F93}" type="sibTrans" cxnId="{79D321A6-7A60-6741-8890-E9A20ACDAD73}">
      <dgm:prSet/>
      <dgm:spPr/>
      <dgm:t>
        <a:bodyPr/>
        <a:lstStyle/>
        <a:p>
          <a:endParaRPr lang="en-GB"/>
        </a:p>
      </dgm:t>
    </dgm:pt>
    <dgm:pt modelId="{1B307460-9EB2-5F44-AA45-663DF7204A40}">
      <dgm:prSet phldrT="[Text]" phldr="1" custT="1"/>
      <dgm:spPr/>
      <dgm:t>
        <a:bodyPr/>
        <a:lstStyle/>
        <a:p>
          <a:endParaRPr lang="en-GB" sz="1600">
            <a:latin typeface="Montserrat" pitchFamily="2" charset="77"/>
          </a:endParaRPr>
        </a:p>
      </dgm:t>
    </dgm:pt>
    <dgm:pt modelId="{200EBE70-22F6-9646-8A9E-3357F6093590}" type="parTrans" cxnId="{2BB718B2-11BA-274B-9E44-0737E1A57863}">
      <dgm:prSet/>
      <dgm:spPr/>
      <dgm:t>
        <a:bodyPr/>
        <a:lstStyle/>
        <a:p>
          <a:endParaRPr lang="en-GB"/>
        </a:p>
      </dgm:t>
    </dgm:pt>
    <dgm:pt modelId="{AEC4E08B-7A96-6D4A-80B4-B7E851AE0118}" type="sibTrans" cxnId="{2BB718B2-11BA-274B-9E44-0737E1A57863}">
      <dgm:prSet/>
      <dgm:spPr/>
      <dgm:t>
        <a:bodyPr/>
        <a:lstStyle/>
        <a:p>
          <a:endParaRPr lang="en-GB"/>
        </a:p>
      </dgm:t>
    </dgm:pt>
    <dgm:pt modelId="{75FC0EF0-352F-5042-A897-891E75573D8C}">
      <dgm:prSet phldrT="[Text]" phldr="1" custT="1"/>
      <dgm:spPr/>
      <dgm:t>
        <a:bodyPr/>
        <a:lstStyle/>
        <a:p>
          <a:endParaRPr lang="en-GB" sz="1600" dirty="0">
            <a:latin typeface="Montserrat" pitchFamily="2" charset="77"/>
          </a:endParaRPr>
        </a:p>
      </dgm:t>
    </dgm:pt>
    <dgm:pt modelId="{A859E228-60D1-6640-BB81-6DCFB604A037}" type="parTrans" cxnId="{CBA27997-09CA-FF44-B558-AB40E3901942}">
      <dgm:prSet/>
      <dgm:spPr/>
      <dgm:t>
        <a:bodyPr/>
        <a:lstStyle/>
        <a:p>
          <a:endParaRPr lang="en-GB"/>
        </a:p>
      </dgm:t>
    </dgm:pt>
    <dgm:pt modelId="{AA654A90-3364-EC40-816C-22F65713FEDA}" type="sibTrans" cxnId="{CBA27997-09CA-FF44-B558-AB40E3901942}">
      <dgm:prSet/>
      <dgm:spPr/>
      <dgm:t>
        <a:bodyPr/>
        <a:lstStyle/>
        <a:p>
          <a:endParaRPr lang="en-GB"/>
        </a:p>
      </dgm:t>
    </dgm:pt>
    <dgm:pt modelId="{CB91D5E9-AB44-5A42-AFB6-95686A3B48CB}" type="pres">
      <dgm:prSet presAssocID="{05246507-12B1-C849-B1DA-9CDC5B129F55}" presName="Name0" presStyleCnt="0">
        <dgm:presLayoutVars>
          <dgm:chMax val="21"/>
          <dgm:chPref val="21"/>
        </dgm:presLayoutVars>
      </dgm:prSet>
      <dgm:spPr/>
    </dgm:pt>
    <dgm:pt modelId="{F5156531-C9FC-9D4C-9C07-4A70111AA946}" type="pres">
      <dgm:prSet presAssocID="{586DB0DF-0BB6-5D42-80F8-588282B6FF55}" presName="text1" presStyleCnt="0"/>
      <dgm:spPr/>
    </dgm:pt>
    <dgm:pt modelId="{6B4BE09A-FB1E-C349-A00E-7308C36A1C3E}" type="pres">
      <dgm:prSet presAssocID="{586DB0DF-0BB6-5D42-80F8-588282B6FF5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DEF1108-A491-E941-8571-88DA7AE72848}" type="pres">
      <dgm:prSet presAssocID="{586DB0DF-0BB6-5D42-80F8-588282B6FF55}" presName="textaccent1" presStyleCnt="0"/>
      <dgm:spPr/>
    </dgm:pt>
    <dgm:pt modelId="{6E0F6F3B-38DC-B544-9583-A0382647B8D6}" type="pres">
      <dgm:prSet presAssocID="{586DB0DF-0BB6-5D42-80F8-588282B6FF55}" presName="accentRepeatNode" presStyleLbl="solidAlignAcc1" presStyleIdx="0" presStyleCnt="6"/>
      <dgm:spPr/>
    </dgm:pt>
    <dgm:pt modelId="{9A96A085-B291-554C-8955-70F143AC0591}" type="pres">
      <dgm:prSet presAssocID="{F5A01A86-CCF5-A04F-B4B0-7DFB76283F93}" presName="image1" presStyleCnt="0"/>
      <dgm:spPr/>
    </dgm:pt>
    <dgm:pt modelId="{D01D7BB7-B17F-C04A-997E-00881CD1C4F2}" type="pres">
      <dgm:prSet presAssocID="{F5A01A86-CCF5-A04F-B4B0-7DFB76283F93}" presName="imageRepeatNode" presStyleLbl="alignAcc1" presStyleIdx="0" presStyleCnt="3"/>
      <dgm:spPr/>
    </dgm:pt>
    <dgm:pt modelId="{0346B9C0-A801-A54E-A9E6-69651283AC4F}" type="pres">
      <dgm:prSet presAssocID="{F5A01A86-CCF5-A04F-B4B0-7DFB76283F93}" presName="imageaccent1" presStyleCnt="0"/>
      <dgm:spPr/>
    </dgm:pt>
    <dgm:pt modelId="{6BC3B71B-FB6B-3F43-8BDB-54FE638FD94D}" type="pres">
      <dgm:prSet presAssocID="{F5A01A86-CCF5-A04F-B4B0-7DFB76283F93}" presName="accentRepeatNode" presStyleLbl="solidAlignAcc1" presStyleIdx="1" presStyleCnt="6"/>
      <dgm:spPr/>
    </dgm:pt>
    <dgm:pt modelId="{A43F945F-5D58-AB47-B46A-553951ECE15D}" type="pres">
      <dgm:prSet presAssocID="{1B307460-9EB2-5F44-AA45-663DF7204A40}" presName="text2" presStyleCnt="0"/>
      <dgm:spPr/>
    </dgm:pt>
    <dgm:pt modelId="{AD8D514E-B479-6746-9BA3-E1822E045C39}" type="pres">
      <dgm:prSet presAssocID="{1B307460-9EB2-5F44-AA45-663DF7204A4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4946C28-0193-9545-BDE9-029EB486A259}" type="pres">
      <dgm:prSet presAssocID="{1B307460-9EB2-5F44-AA45-663DF7204A40}" presName="textaccent2" presStyleCnt="0"/>
      <dgm:spPr/>
    </dgm:pt>
    <dgm:pt modelId="{C0D9CDF8-3E81-474F-BB08-2CAFB62F275B}" type="pres">
      <dgm:prSet presAssocID="{1B307460-9EB2-5F44-AA45-663DF7204A40}" presName="accentRepeatNode" presStyleLbl="solidAlignAcc1" presStyleIdx="2" presStyleCnt="6"/>
      <dgm:spPr/>
    </dgm:pt>
    <dgm:pt modelId="{B8BB509A-C031-7441-9BC9-45295EA76F4A}" type="pres">
      <dgm:prSet presAssocID="{AEC4E08B-7A96-6D4A-80B4-B7E851AE0118}" presName="image2" presStyleCnt="0"/>
      <dgm:spPr/>
    </dgm:pt>
    <dgm:pt modelId="{747C28F2-28A0-3B44-84E5-99CADBE1B4B1}" type="pres">
      <dgm:prSet presAssocID="{AEC4E08B-7A96-6D4A-80B4-B7E851AE0118}" presName="imageRepeatNode" presStyleLbl="alignAcc1" presStyleIdx="1" presStyleCnt="3"/>
      <dgm:spPr/>
    </dgm:pt>
    <dgm:pt modelId="{E818B066-5325-944D-B521-E2B5872C26E9}" type="pres">
      <dgm:prSet presAssocID="{AEC4E08B-7A96-6D4A-80B4-B7E851AE0118}" presName="imageaccent2" presStyleCnt="0"/>
      <dgm:spPr/>
    </dgm:pt>
    <dgm:pt modelId="{9735361C-40BF-D34E-A547-BE0B87A94712}" type="pres">
      <dgm:prSet presAssocID="{AEC4E08B-7A96-6D4A-80B4-B7E851AE0118}" presName="accentRepeatNode" presStyleLbl="solidAlignAcc1" presStyleIdx="3" presStyleCnt="6"/>
      <dgm:spPr/>
    </dgm:pt>
    <dgm:pt modelId="{25C47C22-6985-E846-A824-EAEBC04F82E4}" type="pres">
      <dgm:prSet presAssocID="{75FC0EF0-352F-5042-A897-891E75573D8C}" presName="text3" presStyleCnt="0"/>
      <dgm:spPr/>
    </dgm:pt>
    <dgm:pt modelId="{5B6CEBA7-8946-4548-A0FB-E482C58404DB}" type="pres">
      <dgm:prSet presAssocID="{75FC0EF0-352F-5042-A897-891E75573D8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A3469A-69E5-AF45-B54A-FC07D83613EA}" type="pres">
      <dgm:prSet presAssocID="{75FC0EF0-352F-5042-A897-891E75573D8C}" presName="textaccent3" presStyleCnt="0"/>
      <dgm:spPr/>
    </dgm:pt>
    <dgm:pt modelId="{ADAA229C-9D8B-1A42-912C-87E2563E1FEA}" type="pres">
      <dgm:prSet presAssocID="{75FC0EF0-352F-5042-A897-891E75573D8C}" presName="accentRepeatNode" presStyleLbl="solidAlignAcc1" presStyleIdx="4" presStyleCnt="6"/>
      <dgm:spPr/>
    </dgm:pt>
    <dgm:pt modelId="{D6353013-6323-3141-961C-279FEEE55BC3}" type="pres">
      <dgm:prSet presAssocID="{AA654A90-3364-EC40-816C-22F65713FEDA}" presName="image3" presStyleCnt="0"/>
      <dgm:spPr/>
    </dgm:pt>
    <dgm:pt modelId="{3BA03BCF-FB37-2B4E-AFDD-89292F34663B}" type="pres">
      <dgm:prSet presAssocID="{AA654A90-3364-EC40-816C-22F65713FEDA}" presName="imageRepeatNode" presStyleLbl="alignAcc1" presStyleIdx="2" presStyleCnt="3"/>
      <dgm:spPr/>
    </dgm:pt>
    <dgm:pt modelId="{1DCC350A-3A45-004D-9868-8348C31971E2}" type="pres">
      <dgm:prSet presAssocID="{AA654A90-3364-EC40-816C-22F65713FEDA}" presName="imageaccent3" presStyleCnt="0"/>
      <dgm:spPr/>
    </dgm:pt>
    <dgm:pt modelId="{5E984EE9-EF02-3242-A460-1A8D2750D365}" type="pres">
      <dgm:prSet presAssocID="{AA654A90-3364-EC40-816C-22F65713FEDA}" presName="accentRepeatNode" presStyleLbl="solidAlignAcc1" presStyleIdx="5" presStyleCnt="6"/>
      <dgm:spPr/>
    </dgm:pt>
  </dgm:ptLst>
  <dgm:cxnLst>
    <dgm:cxn modelId="{4CC78B02-4D00-444E-995E-43401644B2B7}" type="presOf" srcId="{AEC4E08B-7A96-6D4A-80B4-B7E851AE0118}" destId="{747C28F2-28A0-3B44-84E5-99CADBE1B4B1}" srcOrd="0" destOrd="0" presId="urn:microsoft.com/office/officeart/2008/layout/HexagonCluster"/>
    <dgm:cxn modelId="{C335A50B-40C8-3240-A938-8AC37E29BC3D}" type="presOf" srcId="{1B307460-9EB2-5F44-AA45-663DF7204A40}" destId="{AD8D514E-B479-6746-9BA3-E1822E045C39}" srcOrd="0" destOrd="0" presId="urn:microsoft.com/office/officeart/2008/layout/HexagonCluster"/>
    <dgm:cxn modelId="{209D701F-5D20-7B4D-8D96-512FC112717E}" type="presOf" srcId="{F5A01A86-CCF5-A04F-B4B0-7DFB76283F93}" destId="{D01D7BB7-B17F-C04A-997E-00881CD1C4F2}" srcOrd="0" destOrd="0" presId="urn:microsoft.com/office/officeart/2008/layout/HexagonCluster"/>
    <dgm:cxn modelId="{503A1431-1DC6-1B46-B759-45BCA06CE8F1}" type="presOf" srcId="{AA654A90-3364-EC40-816C-22F65713FEDA}" destId="{3BA03BCF-FB37-2B4E-AFDD-89292F34663B}" srcOrd="0" destOrd="0" presId="urn:microsoft.com/office/officeart/2008/layout/HexagonCluster"/>
    <dgm:cxn modelId="{CBA27997-09CA-FF44-B558-AB40E3901942}" srcId="{05246507-12B1-C849-B1DA-9CDC5B129F55}" destId="{75FC0EF0-352F-5042-A897-891E75573D8C}" srcOrd="2" destOrd="0" parTransId="{A859E228-60D1-6640-BB81-6DCFB604A037}" sibTransId="{AA654A90-3364-EC40-816C-22F65713FEDA}"/>
    <dgm:cxn modelId="{79D321A6-7A60-6741-8890-E9A20ACDAD73}" srcId="{05246507-12B1-C849-B1DA-9CDC5B129F55}" destId="{586DB0DF-0BB6-5D42-80F8-588282B6FF55}" srcOrd="0" destOrd="0" parTransId="{67B5E1BC-7A15-F048-AA8B-D3FB12E75D87}" sibTransId="{F5A01A86-CCF5-A04F-B4B0-7DFB76283F93}"/>
    <dgm:cxn modelId="{1661B9A6-2F95-FC4D-A28E-7230EA0BD323}" type="presOf" srcId="{586DB0DF-0BB6-5D42-80F8-588282B6FF55}" destId="{6B4BE09A-FB1E-C349-A00E-7308C36A1C3E}" srcOrd="0" destOrd="0" presId="urn:microsoft.com/office/officeart/2008/layout/HexagonCluster"/>
    <dgm:cxn modelId="{2BB718B2-11BA-274B-9E44-0737E1A57863}" srcId="{05246507-12B1-C849-B1DA-9CDC5B129F55}" destId="{1B307460-9EB2-5F44-AA45-663DF7204A40}" srcOrd="1" destOrd="0" parTransId="{200EBE70-22F6-9646-8A9E-3357F6093590}" sibTransId="{AEC4E08B-7A96-6D4A-80B4-B7E851AE0118}"/>
    <dgm:cxn modelId="{31C9CFCA-6748-B24B-9597-4C58E565740C}" type="presOf" srcId="{75FC0EF0-352F-5042-A897-891E75573D8C}" destId="{5B6CEBA7-8946-4548-A0FB-E482C58404DB}" srcOrd="0" destOrd="0" presId="urn:microsoft.com/office/officeart/2008/layout/HexagonCluster"/>
    <dgm:cxn modelId="{979CABCD-2F05-D34A-BEBB-257947AD52CD}" type="presOf" srcId="{05246507-12B1-C849-B1DA-9CDC5B129F55}" destId="{CB91D5E9-AB44-5A42-AFB6-95686A3B48CB}" srcOrd="0" destOrd="0" presId="urn:microsoft.com/office/officeart/2008/layout/HexagonCluster"/>
    <dgm:cxn modelId="{B124DFEE-9950-0C4C-8FB7-6559BCFA61B5}" type="presParOf" srcId="{CB91D5E9-AB44-5A42-AFB6-95686A3B48CB}" destId="{F5156531-C9FC-9D4C-9C07-4A70111AA946}" srcOrd="0" destOrd="0" presId="urn:microsoft.com/office/officeart/2008/layout/HexagonCluster"/>
    <dgm:cxn modelId="{7C863116-9F8C-A44E-98A2-5FEC9274E993}" type="presParOf" srcId="{F5156531-C9FC-9D4C-9C07-4A70111AA946}" destId="{6B4BE09A-FB1E-C349-A00E-7308C36A1C3E}" srcOrd="0" destOrd="0" presId="urn:microsoft.com/office/officeart/2008/layout/HexagonCluster"/>
    <dgm:cxn modelId="{D6AC1D7E-D028-C64D-8293-4B592E8E4018}" type="presParOf" srcId="{CB91D5E9-AB44-5A42-AFB6-95686A3B48CB}" destId="{0DEF1108-A491-E941-8571-88DA7AE72848}" srcOrd="1" destOrd="0" presId="urn:microsoft.com/office/officeart/2008/layout/HexagonCluster"/>
    <dgm:cxn modelId="{6FAA5882-0AE3-A749-8A34-87B65E374904}" type="presParOf" srcId="{0DEF1108-A491-E941-8571-88DA7AE72848}" destId="{6E0F6F3B-38DC-B544-9583-A0382647B8D6}" srcOrd="0" destOrd="0" presId="urn:microsoft.com/office/officeart/2008/layout/HexagonCluster"/>
    <dgm:cxn modelId="{D942CABE-EF02-4D42-BD2E-19B733AC34F5}" type="presParOf" srcId="{CB91D5E9-AB44-5A42-AFB6-95686A3B48CB}" destId="{9A96A085-B291-554C-8955-70F143AC0591}" srcOrd="2" destOrd="0" presId="urn:microsoft.com/office/officeart/2008/layout/HexagonCluster"/>
    <dgm:cxn modelId="{E6AFF087-BC23-334A-949B-4756B92EEA14}" type="presParOf" srcId="{9A96A085-B291-554C-8955-70F143AC0591}" destId="{D01D7BB7-B17F-C04A-997E-00881CD1C4F2}" srcOrd="0" destOrd="0" presId="urn:microsoft.com/office/officeart/2008/layout/HexagonCluster"/>
    <dgm:cxn modelId="{B7C1E53D-A520-294A-9B2F-CA36DA2CC3B9}" type="presParOf" srcId="{CB91D5E9-AB44-5A42-AFB6-95686A3B48CB}" destId="{0346B9C0-A801-A54E-A9E6-69651283AC4F}" srcOrd="3" destOrd="0" presId="urn:microsoft.com/office/officeart/2008/layout/HexagonCluster"/>
    <dgm:cxn modelId="{2EBBC1A6-CF9F-A749-9645-84648AC814A9}" type="presParOf" srcId="{0346B9C0-A801-A54E-A9E6-69651283AC4F}" destId="{6BC3B71B-FB6B-3F43-8BDB-54FE638FD94D}" srcOrd="0" destOrd="0" presId="urn:microsoft.com/office/officeart/2008/layout/HexagonCluster"/>
    <dgm:cxn modelId="{70F17589-B391-F14A-BF71-211F24D334B6}" type="presParOf" srcId="{CB91D5E9-AB44-5A42-AFB6-95686A3B48CB}" destId="{A43F945F-5D58-AB47-B46A-553951ECE15D}" srcOrd="4" destOrd="0" presId="urn:microsoft.com/office/officeart/2008/layout/HexagonCluster"/>
    <dgm:cxn modelId="{316BBA3F-B5E7-C947-AD88-756B5A99108D}" type="presParOf" srcId="{A43F945F-5D58-AB47-B46A-553951ECE15D}" destId="{AD8D514E-B479-6746-9BA3-E1822E045C39}" srcOrd="0" destOrd="0" presId="urn:microsoft.com/office/officeart/2008/layout/HexagonCluster"/>
    <dgm:cxn modelId="{C35B7AFE-1844-B848-861D-DB19D247E442}" type="presParOf" srcId="{CB91D5E9-AB44-5A42-AFB6-95686A3B48CB}" destId="{74946C28-0193-9545-BDE9-029EB486A259}" srcOrd="5" destOrd="0" presId="urn:microsoft.com/office/officeart/2008/layout/HexagonCluster"/>
    <dgm:cxn modelId="{4E205EEB-1BE9-7C42-9E46-A43C557B5092}" type="presParOf" srcId="{74946C28-0193-9545-BDE9-029EB486A259}" destId="{C0D9CDF8-3E81-474F-BB08-2CAFB62F275B}" srcOrd="0" destOrd="0" presId="urn:microsoft.com/office/officeart/2008/layout/HexagonCluster"/>
    <dgm:cxn modelId="{03183FED-9D20-7349-BBF6-09C3BE25B54E}" type="presParOf" srcId="{CB91D5E9-AB44-5A42-AFB6-95686A3B48CB}" destId="{B8BB509A-C031-7441-9BC9-45295EA76F4A}" srcOrd="6" destOrd="0" presId="urn:microsoft.com/office/officeart/2008/layout/HexagonCluster"/>
    <dgm:cxn modelId="{6CF39A6F-1E75-564D-A73F-317F1DE20A27}" type="presParOf" srcId="{B8BB509A-C031-7441-9BC9-45295EA76F4A}" destId="{747C28F2-28A0-3B44-84E5-99CADBE1B4B1}" srcOrd="0" destOrd="0" presId="urn:microsoft.com/office/officeart/2008/layout/HexagonCluster"/>
    <dgm:cxn modelId="{EB4448BB-15A1-6247-8D32-84253CB6A84F}" type="presParOf" srcId="{CB91D5E9-AB44-5A42-AFB6-95686A3B48CB}" destId="{E818B066-5325-944D-B521-E2B5872C26E9}" srcOrd="7" destOrd="0" presId="urn:microsoft.com/office/officeart/2008/layout/HexagonCluster"/>
    <dgm:cxn modelId="{E1C6E2AE-EE6C-644E-8F8A-578370CF6133}" type="presParOf" srcId="{E818B066-5325-944D-B521-E2B5872C26E9}" destId="{9735361C-40BF-D34E-A547-BE0B87A94712}" srcOrd="0" destOrd="0" presId="urn:microsoft.com/office/officeart/2008/layout/HexagonCluster"/>
    <dgm:cxn modelId="{D4C5CD3C-3351-7A41-8BCB-45711AC2E4A9}" type="presParOf" srcId="{CB91D5E9-AB44-5A42-AFB6-95686A3B48CB}" destId="{25C47C22-6985-E846-A824-EAEBC04F82E4}" srcOrd="8" destOrd="0" presId="urn:microsoft.com/office/officeart/2008/layout/HexagonCluster"/>
    <dgm:cxn modelId="{67FCF4C7-3616-A24A-AB21-1EEA3CF51FD5}" type="presParOf" srcId="{25C47C22-6985-E846-A824-EAEBC04F82E4}" destId="{5B6CEBA7-8946-4548-A0FB-E482C58404DB}" srcOrd="0" destOrd="0" presId="urn:microsoft.com/office/officeart/2008/layout/HexagonCluster"/>
    <dgm:cxn modelId="{8AE3D84B-26E1-D646-9B81-157AE11D60D0}" type="presParOf" srcId="{CB91D5E9-AB44-5A42-AFB6-95686A3B48CB}" destId="{16A3469A-69E5-AF45-B54A-FC07D83613EA}" srcOrd="9" destOrd="0" presId="urn:microsoft.com/office/officeart/2008/layout/HexagonCluster"/>
    <dgm:cxn modelId="{871C354C-5C16-B04A-898F-D3CDAAFC14C3}" type="presParOf" srcId="{16A3469A-69E5-AF45-B54A-FC07D83613EA}" destId="{ADAA229C-9D8B-1A42-912C-87E2563E1FEA}" srcOrd="0" destOrd="0" presId="urn:microsoft.com/office/officeart/2008/layout/HexagonCluster"/>
    <dgm:cxn modelId="{E23A35EA-8609-B64A-B9B3-5A8BA7EB1DE2}" type="presParOf" srcId="{CB91D5E9-AB44-5A42-AFB6-95686A3B48CB}" destId="{D6353013-6323-3141-961C-279FEEE55BC3}" srcOrd="10" destOrd="0" presId="urn:microsoft.com/office/officeart/2008/layout/HexagonCluster"/>
    <dgm:cxn modelId="{132E2582-FE2C-1D4E-83A4-CC3C83376DC3}" type="presParOf" srcId="{D6353013-6323-3141-961C-279FEEE55BC3}" destId="{3BA03BCF-FB37-2B4E-AFDD-89292F34663B}" srcOrd="0" destOrd="0" presId="urn:microsoft.com/office/officeart/2008/layout/HexagonCluster"/>
    <dgm:cxn modelId="{EB6AC328-FDE2-6648-B47F-8047D2DB3FC2}" type="presParOf" srcId="{CB91D5E9-AB44-5A42-AFB6-95686A3B48CB}" destId="{1DCC350A-3A45-004D-9868-8348C31971E2}" srcOrd="11" destOrd="0" presId="urn:microsoft.com/office/officeart/2008/layout/HexagonCluster"/>
    <dgm:cxn modelId="{E64609A1-040E-C449-9363-1DC9F711FD60}" type="presParOf" srcId="{1DCC350A-3A45-004D-9868-8348C31971E2}" destId="{5E984EE9-EF02-3242-A460-1A8D2750D36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E09A-FB1E-C349-A00E-7308C36A1C3E}">
      <dsp:nvSpPr>
        <dsp:cNvPr id="0" name=""/>
        <dsp:cNvSpPr/>
      </dsp:nvSpPr>
      <dsp:spPr>
        <a:xfrm>
          <a:off x="1693375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2000790" y="3163264"/>
        <a:ext cx="1366179" cy="1177883"/>
      </dsp:txXfrm>
    </dsp:sp>
    <dsp:sp modelId="{6E0F6F3B-38DC-B544-9583-A0382647B8D6}">
      <dsp:nvSpPr>
        <dsp:cNvPr id="0" name=""/>
        <dsp:cNvSpPr/>
      </dsp:nvSpPr>
      <dsp:spPr>
        <a:xfrm>
          <a:off x="1744839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BB7-B17F-C04A-997E-00881CD1C4F2}">
      <dsp:nvSpPr>
        <dsp:cNvPr id="0" name=""/>
        <dsp:cNvSpPr/>
      </dsp:nvSpPr>
      <dsp:spPr>
        <a:xfrm>
          <a:off x="0" y="1980830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3B71B-FB6B-3F43-8BDB-54FE638FD94D}">
      <dsp:nvSpPr>
        <dsp:cNvPr id="0" name=""/>
        <dsp:cNvSpPr/>
      </dsp:nvSpPr>
      <dsp:spPr>
        <a:xfrm>
          <a:off x="1348637" y="3463182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D514E-B479-6746-9BA3-E1822E045C39}">
      <dsp:nvSpPr>
        <dsp:cNvPr id="0" name=""/>
        <dsp:cNvSpPr/>
      </dsp:nvSpPr>
      <dsp:spPr>
        <a:xfrm>
          <a:off x="3381110" y="1960524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Montserrat" pitchFamily="2" charset="77"/>
          </a:endParaRPr>
        </a:p>
      </dsp:txBody>
      <dsp:txXfrm>
        <a:off x="3688525" y="2225570"/>
        <a:ext cx="1366179" cy="1177883"/>
      </dsp:txXfrm>
    </dsp:sp>
    <dsp:sp modelId="{C0D9CDF8-3E81-474F-BB08-2CAFB62F275B}">
      <dsp:nvSpPr>
        <dsp:cNvPr id="0" name=""/>
        <dsp:cNvSpPr/>
      </dsp:nvSpPr>
      <dsp:spPr>
        <a:xfrm>
          <a:off x="4735388" y="3441070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28F2-28A0-3B44-84E5-99CADBE1B4B1}">
      <dsp:nvSpPr>
        <dsp:cNvPr id="0" name=""/>
        <dsp:cNvSpPr/>
      </dsp:nvSpPr>
      <dsp:spPr>
        <a:xfrm>
          <a:off x="5068846" y="2898218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5361C-40BF-D34E-A547-BE0B87A94712}">
      <dsp:nvSpPr>
        <dsp:cNvPr id="0" name=""/>
        <dsp:cNvSpPr/>
      </dsp:nvSpPr>
      <dsp:spPr>
        <a:xfrm>
          <a:off x="5120310" y="3652255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EBA7-8946-4548-A0FB-E482C58404DB}">
      <dsp:nvSpPr>
        <dsp:cNvPr id="0" name=""/>
        <dsp:cNvSpPr/>
      </dsp:nvSpPr>
      <dsp:spPr>
        <a:xfrm>
          <a:off x="1693375" y="1026891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latin typeface="Montserrat" pitchFamily="2" charset="77"/>
          </a:endParaRPr>
        </a:p>
      </dsp:txBody>
      <dsp:txXfrm>
        <a:off x="2000790" y="1291937"/>
        <a:ext cx="1366179" cy="1177883"/>
      </dsp:txXfrm>
    </dsp:sp>
    <dsp:sp modelId="{ADAA229C-9D8B-1A42-912C-87E2563E1FEA}">
      <dsp:nvSpPr>
        <dsp:cNvPr id="0" name=""/>
        <dsp:cNvSpPr/>
      </dsp:nvSpPr>
      <dsp:spPr>
        <a:xfrm>
          <a:off x="3036372" y="1063893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3BCF-FB37-2B4E-AFDD-89292F34663B}">
      <dsp:nvSpPr>
        <dsp:cNvPr id="0" name=""/>
        <dsp:cNvSpPr/>
      </dsp:nvSpPr>
      <dsp:spPr>
        <a:xfrm>
          <a:off x="3381110" y="93709"/>
          <a:ext cx="1981009" cy="17079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4EE9-EF02-3242-A460-1A8D2750D365}">
      <dsp:nvSpPr>
        <dsp:cNvPr id="0" name=""/>
        <dsp:cNvSpPr/>
      </dsp:nvSpPr>
      <dsp:spPr>
        <a:xfrm>
          <a:off x="3439624" y="843684"/>
          <a:ext cx="231940" cy="1999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6E22-573B-4017-A2CF-D72DAABDE9BC}" type="datetimeFigureOut">
              <a:rPr lang="hu-HU" smtClean="0"/>
              <a:t>2025. 10. 31.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F817-015A-4FFE-B86D-F9CCF309A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3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C0E453C-78EB-45BE-B07D-493DA9A3A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2" y="1828800"/>
            <a:ext cx="7793413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D48F98-6DAA-289E-52C4-BBA7F7D47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BB0D9C-CF4C-5D14-2BBB-C9B3A6EE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D3AA6-FF04-A88F-F312-FBCEE9C85E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960781" y="647024"/>
            <a:ext cx="2891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27816-5049-9C33-FB5D-B33ADCD6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50" y="1923581"/>
            <a:ext cx="3259127" cy="7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B2FFA-3CE6-BEBA-8B9B-AE575FDA1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15377" y="1957137"/>
            <a:ext cx="228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09322D-113D-45F8-64B2-91C68C222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9330" y="2690813"/>
            <a:ext cx="3347395" cy="447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2D0C1-7B67-9D4F-5B69-BEAF7D640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6862" y="-1239253"/>
            <a:ext cx="38388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D8DD4-2EFC-FBF9-3B96-E925FC4C9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-417095" y="3280803"/>
            <a:ext cx="4876800" cy="44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Kép 6" descr="A képen művészet, rajz, vázlat, fekete-fehér látható&#10;&#10;Automatikusan generált leírás">
            <a:extLst>
              <a:ext uri="{FF2B5EF4-FFF2-40B4-BE49-F238E27FC236}">
                <a16:creationId xmlns:a16="http://schemas.microsoft.com/office/drawing/2014/main" id="{4A5D72FD-9023-57E0-8E93-6629CC31A9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99" y="2161309"/>
            <a:ext cx="4004424" cy="4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Kép 3" descr="A képen szöveg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9218018F-127A-E08E-57E0-26BDB476DB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491"/>
            <a:ext cx="2868920" cy="21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5" name="Kép 4" descr="A képen Betűtípus, szöveg, kézírás, kör látható&#10;&#10;Automatikusan generált leírás">
            <a:extLst>
              <a:ext uri="{FF2B5EF4-FFF2-40B4-BE49-F238E27FC236}">
                <a16:creationId xmlns:a16="http://schemas.microsoft.com/office/drawing/2014/main" id="{1E91C059-BFB0-0077-7AAF-A1DE81879C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891"/>
            <a:ext cx="3081795" cy="22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5" name="Kép 4" descr="A képen kör, szimbólum, rajz, művészet látható&#10;&#10;Automatikusan generált leírás">
            <a:extLst>
              <a:ext uri="{FF2B5EF4-FFF2-40B4-BE49-F238E27FC236}">
                <a16:creationId xmlns:a16="http://schemas.microsoft.com/office/drawing/2014/main" id="{DBC9A651-8FF8-5A59-6B80-A753C6C627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63" y="31843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Kép 3" descr="A képen kör, rajz, művészet, szimbólum látható&#10;&#10;Automatikusan generált leírás">
            <a:extLst>
              <a:ext uri="{FF2B5EF4-FFF2-40B4-BE49-F238E27FC236}">
                <a16:creationId xmlns:a16="http://schemas.microsoft.com/office/drawing/2014/main" id="{AF54BB68-2545-E944-0F76-B7FA6EF795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3883890"/>
            <a:ext cx="2817091" cy="28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5" name="Kép 4" descr="A képen váza, Csendélet-fényképezés, égetett agyagáru, fazekasáru látható&#10;&#10;Automatikusan generált leírás">
            <a:extLst>
              <a:ext uri="{FF2B5EF4-FFF2-40B4-BE49-F238E27FC236}">
                <a16:creationId xmlns:a16="http://schemas.microsoft.com/office/drawing/2014/main" id="{FC24A698-3126-25C2-7F32-FE8343163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7" y="3429000"/>
            <a:ext cx="2625748" cy="3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0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Kép 3" descr="A képen Csendélet-fényképezés, kancsó, égetett agyagáru, fazekasáru látható&#10;&#10;Automatikusan generált leírás">
            <a:extLst>
              <a:ext uri="{FF2B5EF4-FFF2-40B4-BE49-F238E27FC236}">
                <a16:creationId xmlns:a16="http://schemas.microsoft.com/office/drawing/2014/main" id="{8D7C0773-52A5-D69F-6188-20BC714D0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55" y="3498067"/>
            <a:ext cx="2513636" cy="32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4" name="Kép 3" descr="A képen váza, Csendélet-fényképezés, égetett agyagáru, fazekasáru látható&#10;&#10;Automatikusan generált leírás">
            <a:extLst>
              <a:ext uri="{FF2B5EF4-FFF2-40B4-BE49-F238E27FC236}">
                <a16:creationId xmlns:a16="http://schemas.microsoft.com/office/drawing/2014/main" id="{9C7F08B4-A3E9-AE5B-A022-31E24C75B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5" y="3429000"/>
            <a:ext cx="2600891" cy="3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382002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5" name="Kép 4" descr="A képen Csendélet-fényképezés, váza, égetett agyagáru, kancsó látható&#10;&#10;Automatikusan generált leírás">
            <a:extLst>
              <a:ext uri="{FF2B5EF4-FFF2-40B4-BE49-F238E27FC236}">
                <a16:creationId xmlns:a16="http://schemas.microsoft.com/office/drawing/2014/main" id="{1933589D-EB55-985D-4848-2A53C85334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97" y="2751095"/>
            <a:ext cx="2903557" cy="37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6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58349CE-2F1D-47B7-82EA-DF04CB24D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84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5CEB7-EFAD-B3A2-C736-6CEE9C1B1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1375570"/>
            <a:ext cx="6096000" cy="548242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24626" y="2095499"/>
            <a:ext cx="5503862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8978C14-DFD6-4813-8D11-CE93EB022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4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>
            <a:off x="6096001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D1AA53-0B1B-4766-A77A-F718E3D06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sak cí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6142D-480B-F22C-7ED4-67B54B13A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A37B8C3-9AD5-44CA-841E-457FCB5A2DC8}"/>
              </a:ext>
            </a:extLst>
          </p:cNvPr>
          <p:cNvSpPr/>
          <p:nvPr userDrawn="1"/>
        </p:nvSpPr>
        <p:spPr>
          <a:xfrm flipH="1">
            <a:off x="0" y="0"/>
            <a:ext cx="6096000" cy="6857999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3973599" cy="95587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2095499"/>
            <a:ext cx="5111751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575" y="2095499"/>
            <a:ext cx="5121277" cy="39941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C5878B-432A-4A45-98DB-E891D35C3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zöve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A6DB7F7-8A2A-4419-8CE0-3F21611D8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0475"/>
            <a:ext cx="12192000" cy="3057525"/>
          </a:xfrm>
          <a:prstGeom prst="rect">
            <a:avLst/>
          </a:prstGeom>
          <a:gradFill>
            <a:gsLst>
              <a:gs pos="0">
                <a:schemeClr val="accent6"/>
              </a:gs>
              <a:gs pos="84000">
                <a:schemeClr val="accent1"/>
              </a:gs>
            </a:gsLst>
            <a:lin ang="0" scaled="0"/>
          </a:gra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66548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11083926" cy="19049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20BD6D9A-0A41-4485-86E0-B32AFF08C6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5150" y="4352925"/>
            <a:ext cx="11083925" cy="17367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A79172E-9CE7-4AC8-9637-98F5E3215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la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982391C6-8B09-4CA1-93D2-BDED69FB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4019550"/>
            <a:ext cx="6243388" cy="180975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sp>
        <p:nvSpPr>
          <p:cNvPr id="6" name="Cím helye 1">
            <a:extLst>
              <a:ext uri="{FF2B5EF4-FFF2-40B4-BE49-F238E27FC236}">
                <a16:creationId xmlns:a16="http://schemas.microsoft.com/office/drawing/2014/main" id="{1B34174F-9B1E-406E-BBC2-EE4E6F2D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828800"/>
            <a:ext cx="6243388" cy="179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BF1A165-58C4-43C8-BB9F-67C2C4004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28AEC8E-D1D2-42FE-8296-A2FAE372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5F89-93D5-579C-D484-97E39B842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776E4F6-5324-4911-8189-E95CE47A8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2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2644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78852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0DF51EC2-B0DF-45C0-8D3F-EDF50378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EE442B13-AFA4-4AAC-94CD-EABDC0EF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bg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8AC6F-1FB9-8C3B-D3FC-099A08470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A2455-7987-398D-ABF1-02D7E3E0CF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9000"/>
          </a:blip>
          <a:stretch>
            <a:fillRect/>
          </a:stretch>
        </p:blipFill>
        <p:spPr>
          <a:xfrm>
            <a:off x="323046" y="-1557203"/>
            <a:ext cx="9055490" cy="85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9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6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AC1D39-D60E-F895-E081-14F52B22C7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84071876"/>
              </p:ext>
            </p:extLst>
          </p:nvPr>
        </p:nvGraphicFramePr>
        <p:xfrm>
          <a:off x="2032000" y="1438429"/>
          <a:ext cx="7049856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921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141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5414C7F9-2A0D-45C9-FDDC-53820C80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1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5F58-1D0F-3DFF-4B8E-7A675BFF2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550"/>
            <a:ext cx="12192000" cy="13971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465485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725" y="1562101"/>
            <a:ext cx="6536987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30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79187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887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571"/>
            <a:ext cx="7705724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682B87-9288-9E68-BEDD-B5D6CE27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2047" y="1562101"/>
            <a:ext cx="362566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986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5571"/>
            <a:ext cx="12191999" cy="548242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9745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sak cí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E0117-AE85-EA6D-4015-F9957B8BC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8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80EB0-5D8D-C95A-E020-844D78B3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FA92D-9CFC-B223-4C4B-DC31753D2CE8}"/>
              </a:ext>
            </a:extLst>
          </p:cNvPr>
          <p:cNvSpPr txBox="1"/>
          <p:nvPr userDrawn="1"/>
        </p:nvSpPr>
        <p:spPr>
          <a:xfrm>
            <a:off x="7173157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FE7CE8-6459-F746-6B7A-F31680A6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63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42770736-E8DA-FE7F-E195-6D85976EA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095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88F90A0-2392-2B34-CEC6-44E81B7310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827" y="2627790"/>
            <a:ext cx="3764575" cy="2536319"/>
          </a:xfrm>
          <a:solidFill>
            <a:srgbClr val="00206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E24FDE-9991-BFF4-416A-14951F1AE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1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EC8F1E-A519-0854-1FA5-F1BEFAB83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1462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A9697F2-D51A-429F-8D95-EA954FB92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8084" y="5318125"/>
            <a:ext cx="3058582" cy="2921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416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9F94C-B73B-0FB9-13AE-861C82687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149" y="490538"/>
            <a:ext cx="714057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5149" y="1562101"/>
            <a:ext cx="9959975" cy="45275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1542ADE-9430-4ACC-8A88-C727D8BBF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3CEFACA-1D0A-41A0-91B0-41F31964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5934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D2EF7-F8B0-E754-0F1D-D0176E60A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50" y="1581150"/>
            <a:ext cx="9893300" cy="459581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490538"/>
            <a:ext cx="7159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65C80450-41E5-458B-88AB-EBF21E17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6904263-D3DF-4916-81E8-D3133360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70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870" y="6276181"/>
            <a:ext cx="566874" cy="365126"/>
          </a:xfrm>
          <a:prstGeom prst="rect">
            <a:avLst/>
          </a:prstGeom>
        </p:spPr>
        <p:txBody>
          <a:bodyPr anchor="ctr"/>
          <a:lstStyle>
            <a:lvl1pPr>
              <a:defRPr sz="1800" b="1" baseline="0">
                <a:solidFill>
                  <a:srgbClr val="344C99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D79C7-C07C-F087-8A84-742BC93F0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71286" y="1493949"/>
            <a:ext cx="6658546" cy="62743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B91840B-57DF-4842-99CF-DE0544D81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268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65149" y="1825625"/>
            <a:ext cx="868362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1pPr>
            <a:lvl2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2pPr>
            <a:lvl3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3pPr>
            <a:lvl4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4pPr>
            <a:lvl5pPr>
              <a:defRPr>
                <a:solidFill>
                  <a:schemeClr val="tx1"/>
                </a:solidFill>
                <a:latin typeface="Montserrat Medium" panose="00000600000000000000" pitchFamily="50" charset="-18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ím 1" title="Cím beírása"/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36506293-0256-4ADE-A382-8C01128F4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CD0B7C1-2A92-41A3-B00F-1C667161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30882CD-B002-4B35-8977-ADA38FC1A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1" y="251618"/>
            <a:ext cx="2184043" cy="8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sak cí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2BE95-C04D-296F-75A7-4DCF67F3EE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sak cí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94670-EBA8-B10C-A68A-13484F5B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sak cí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Kép 6" descr="A képen kör, szimbólum, rajz, művészet látható&#10;&#10;Automatikusan generált leírás">
            <a:extLst>
              <a:ext uri="{FF2B5EF4-FFF2-40B4-BE49-F238E27FC236}">
                <a16:creationId xmlns:a16="http://schemas.microsoft.com/office/drawing/2014/main" id="{64954D52-68A0-8D75-3EDE-A7D5E8455F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364508"/>
            <a:ext cx="4354945" cy="43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sak cí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AF981-ECAA-D625-5BB5-561316B6D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361414" y="184344"/>
            <a:ext cx="6658546" cy="627439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sak cí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65150" y="2690813"/>
            <a:ext cx="7150100" cy="738187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FBA4619-D28C-4D16-A304-F8BE38B8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9575" y="6276181"/>
            <a:ext cx="1797050" cy="365125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BE515B86-6FE9-4811-8587-B72C0F129D04}" type="datetimeFigureOut">
              <a:rPr lang="hu-HU" smtClean="0"/>
              <a:pPr/>
              <a:t>2025. 10. 31.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D16170-8339-4D0A-A320-BCC3B0A6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5275" y="6276181"/>
            <a:ext cx="1095375" cy="365126"/>
          </a:xfrm>
          <a:prstGeom prst="rect">
            <a:avLst/>
          </a:prstGeom>
        </p:spPr>
        <p:txBody>
          <a:bodyPr anchor="ctr"/>
          <a:lstStyle>
            <a:lvl1pPr>
              <a:defRPr sz="1400" baseline="0">
                <a:solidFill>
                  <a:schemeClr val="tx1"/>
                </a:solidFill>
                <a:latin typeface="Montserrat" panose="00000500000000000000"/>
              </a:defRPr>
            </a:lvl1pPr>
          </a:lstStyle>
          <a:p>
            <a:fld id="{49AB1917-4158-451F-AEAC-DC3A7420D4A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40F2-68FF-E002-A3E4-DA4775140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911" y="244700"/>
            <a:ext cx="2184043" cy="804648"/>
          </a:xfrm>
          <a:prstGeom prst="rect">
            <a:avLst/>
          </a:prstGeom>
        </p:spPr>
      </p:pic>
      <p:pic>
        <p:nvPicPr>
          <p:cNvPr id="7" name="Kép 6" descr="A képen művészet, rajz, vázlat, fekete-fehér látható&#10;&#10;Automatikusan generált leírás">
            <a:extLst>
              <a:ext uri="{FF2B5EF4-FFF2-40B4-BE49-F238E27FC236}">
                <a16:creationId xmlns:a16="http://schemas.microsoft.com/office/drawing/2014/main" id="{B95C8EFA-5073-680F-EF1F-C960F47EB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81" y="1782618"/>
            <a:ext cx="4028669" cy="46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60525"/>
            <a:ext cx="6057901" cy="196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962400"/>
            <a:ext cx="7239000" cy="196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818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5" r:id="rId2"/>
    <p:sldLayoutId id="2147483680" r:id="rId3"/>
    <p:sldLayoutId id="2147483681" r:id="rId4"/>
    <p:sldLayoutId id="2147483682" r:id="rId5"/>
    <p:sldLayoutId id="2147483683" r:id="rId6"/>
    <p:sldLayoutId id="2147483697" r:id="rId7"/>
    <p:sldLayoutId id="2147483684" r:id="rId8"/>
    <p:sldLayoutId id="2147483708" r:id="rId9"/>
    <p:sldLayoutId id="2147483679" r:id="rId10"/>
    <p:sldLayoutId id="2147483678" r:id="rId11"/>
    <p:sldLayoutId id="2147483674" r:id="rId12"/>
    <p:sldLayoutId id="2147483675" r:id="rId13"/>
    <p:sldLayoutId id="2147483676" r:id="rId14"/>
    <p:sldLayoutId id="2147483677" r:id="rId15"/>
    <p:sldLayoutId id="2147483699" r:id="rId16"/>
    <p:sldLayoutId id="2147483700" r:id="rId17"/>
    <p:sldLayoutId id="2147483702" r:id="rId18"/>
    <p:sldLayoutId id="2147483701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49" r:id="rId25"/>
    <p:sldLayoutId id="2147483671" r:id="rId26"/>
    <p:sldLayoutId id="2147483692" r:id="rId27"/>
    <p:sldLayoutId id="2147483696" r:id="rId28"/>
    <p:sldLayoutId id="2147483694" r:id="rId29"/>
    <p:sldLayoutId id="2147483695" r:id="rId30"/>
    <p:sldLayoutId id="2147483693" r:id="rId31"/>
    <p:sldLayoutId id="2147483667" r:id="rId32"/>
    <p:sldLayoutId id="2147483659" r:id="rId33"/>
    <p:sldLayoutId id="2147483660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72" r:id="rId41"/>
    <p:sldLayoutId id="2147483663" r:id="rId42"/>
    <p:sldLayoutId id="2147483664" r:id="rId43"/>
    <p:sldLayoutId id="2147483673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ontserrat SemiBold" panose="000007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stadat_files/ara/hu/ara0036.html" TargetMode="Externa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AB8E43ED-D1D2-4AD4-B386-47CD418A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868" y="4198289"/>
            <a:ext cx="7760264" cy="1932167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>
                <a:latin typeface="Montserrat" pitchFamily="2" charset="-18"/>
              </a:rPr>
              <a:t>Dr. Dénes Ferenc</a:t>
            </a:r>
            <a:endParaRPr lang="hu-HU" dirty="0">
              <a:latin typeface="Montserrat" pitchFamily="2" charset="-18"/>
            </a:endParaRPr>
          </a:p>
          <a:p>
            <a:pPr algn="ctr"/>
            <a:r>
              <a:rPr lang="hu-HU" dirty="0">
                <a:latin typeface="Montserrat" pitchFamily="2" charset="-18"/>
              </a:rPr>
              <a:t>osztályvezető, Vegyészeti és Biotechnológiai osztály</a:t>
            </a:r>
          </a:p>
          <a:p>
            <a:pPr algn="ctr"/>
            <a:endParaRPr lang="hu-HU" dirty="0">
              <a:latin typeface="Montserrat" pitchFamily="2" charset="-18"/>
            </a:endParaRPr>
          </a:p>
          <a:p>
            <a:pPr algn="ctr"/>
            <a:br>
              <a:rPr lang="fr-FR" dirty="0">
                <a:latin typeface="Montserrat" pitchFamily="2" charset="-18"/>
              </a:rPr>
            </a:br>
            <a:r>
              <a:rPr lang="fr-FR" dirty="0">
                <a:solidFill>
                  <a:srgbClr val="344C99"/>
                </a:solidFill>
                <a:latin typeface="Montserrat" pitchFamily="2" charset="-18"/>
              </a:rPr>
              <a:t>Szabadalmi Ügyfélfórum</a:t>
            </a:r>
            <a:r>
              <a:rPr lang="hu-HU" dirty="0">
                <a:solidFill>
                  <a:srgbClr val="344C99"/>
                </a:solidFill>
                <a:latin typeface="Montserrat" pitchFamily="2" charset="-18"/>
              </a:rPr>
              <a:t> – </a:t>
            </a:r>
            <a:r>
              <a:rPr lang="fr-FR" dirty="0">
                <a:solidFill>
                  <a:srgbClr val="344C99"/>
                </a:solidFill>
                <a:latin typeface="Montserrat" pitchFamily="2" charset="-18"/>
              </a:rPr>
              <a:t>2025. október 31.</a:t>
            </a:r>
            <a:endParaRPr lang="hu-HU" dirty="0">
              <a:solidFill>
                <a:srgbClr val="344C99"/>
              </a:solidFill>
              <a:latin typeface="Montserrat" pitchFamily="2" charset="-18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84867-74C3-4D47-AB23-8973222D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13" y="1478942"/>
            <a:ext cx="10256974" cy="2274073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Montserrat SemiBold" pitchFamily="2" charset="-18"/>
              </a:rPr>
              <a:t>Az igazgatási szolgáltatási díjak </a:t>
            </a:r>
            <a:br>
              <a:rPr lang="hu-HU" dirty="0">
                <a:latin typeface="Montserrat SemiBold" pitchFamily="2" charset="-18"/>
              </a:rPr>
            </a:br>
            <a:r>
              <a:rPr lang="hu-HU" dirty="0">
                <a:latin typeface="Montserrat SemiBold" pitchFamily="2" charset="-18"/>
              </a:rPr>
              <a:t>és </a:t>
            </a:r>
            <a:br>
              <a:rPr lang="hu-HU" dirty="0">
                <a:latin typeface="Montserrat SemiBold" pitchFamily="2" charset="-18"/>
              </a:rPr>
            </a:br>
            <a:r>
              <a:rPr lang="hu-HU" dirty="0">
                <a:latin typeface="Montserrat SemiBold" pitchFamily="2" charset="-18"/>
              </a:rPr>
              <a:t>a </a:t>
            </a:r>
            <a:r>
              <a:rPr lang="hu-HU" dirty="0">
                <a:solidFill>
                  <a:srgbClr val="344C99"/>
                </a:solidFill>
                <a:latin typeface="Montserrat SemiBold" pitchFamily="2" charset="-18"/>
              </a:rPr>
              <a:t>kedvezményrendszer</a:t>
            </a:r>
            <a:r>
              <a:rPr lang="hu-HU" dirty="0">
                <a:latin typeface="Montserrat SemiBold" pitchFamily="2" charset="-18"/>
              </a:rPr>
              <a:t> </a:t>
            </a:r>
            <a:br>
              <a:rPr lang="hu-HU" dirty="0">
                <a:latin typeface="Montserrat SemiBold" pitchFamily="2" charset="-18"/>
              </a:rPr>
            </a:br>
            <a:r>
              <a:rPr lang="hu-HU" dirty="0">
                <a:latin typeface="Montserrat SemiBold" pitchFamily="2" charset="-18"/>
              </a:rPr>
              <a:t>változásai</a:t>
            </a:r>
          </a:p>
        </p:txBody>
      </p:sp>
    </p:spTree>
    <p:extLst>
      <p:ext uri="{BB962C8B-B14F-4D97-AF65-F5344CB8AC3E}">
        <p14:creationId xmlns:p14="http://schemas.microsoft.com/office/powerpoint/2010/main" val="113883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(1b) </a:t>
            </a:r>
            <a:r>
              <a:rPr lang="hu-HU" sz="1800" b="1" dirty="0">
                <a:effectLst/>
                <a:highlight>
                  <a:srgbClr val="96D37A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Elektronikus úton történő benyújtás esetén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a) 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szabadalmi bejelentési és kutatási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b) az európai szabadalmakra vonatkozó igénypont-közzétételi, valamint fordításmeghirdetési,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c) 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nemzetközi szabadalmi bejelentés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ek esetében a Szellemi Tulajdon Nemzeti Hivatala megjelölt vagy kiválasztott hivatalként történő eljárása esetén a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nemzeti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d) 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kiegészítő 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tanúsítvány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megadására irányuló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és a kiegészítő </a:t>
            </a:r>
            <a:r>
              <a:rPr lang="hu-HU" sz="1800" b="1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tanúsítvány időtartamának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meghosszabbítási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e) 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növényfajta-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f) 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használatiminta-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g) a formatervezési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bejelentési,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h) a védjegybejelentési,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i) a földrajzi árujelző bejelentési,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j) a mikroelektronikai félvezető termékek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topográfiá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jának oltalmára irányuló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díjaknak a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85%-át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kell megfizetni.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10334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Elektronikus benyújtás utáni díjkedvezmény: </a:t>
            </a:r>
            <a:r>
              <a:rPr lang="hu-HU" sz="2400" b="1" dirty="0">
                <a:solidFill>
                  <a:srgbClr val="96D37A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VÁLTOZATLAN</a:t>
            </a:r>
            <a:endParaRPr lang="hu-HU" sz="2400" dirty="0">
              <a:solidFill>
                <a:srgbClr val="96D37A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4BF1C26-209D-6C19-7FF4-4C14DCE72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602377"/>
            <a:ext cx="10999834" cy="45894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(1c) Az (1b) bekezdés az (1) és (1a) bekezdésben meghatározottak szerint csökkentett díj esetében is alkalmazandó.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használati 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mintaoltalmi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és növényfajta-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oltalmi</a:t>
            </a:r>
            <a:r>
              <a:rPr lang="hu-HU" sz="1800" b="1" dirty="0"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 díj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			1/4 x 85% = 0,25 x 0,85 = 0,2125 =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21,25%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u-HU" sz="1800" dirty="0"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hu-HU" sz="1800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zabadalmi bejelentési és kutatási díj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			1/2 x 85% = 0,50 x 0,85 =0,4250 =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42,50%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ím 2">
            <a:extLst>
              <a:ext uri="{FF2B5EF4-FFF2-40B4-BE49-F238E27FC236}">
                <a16:creationId xmlns:a16="http://schemas.microsoft.com/office/drawing/2014/main" id="{42D2D0F4-3629-70F9-9342-CA6591E6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5719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Elektronikus benyújtás utáni díjkedvezmény:</a:t>
            </a:r>
            <a:endParaRPr lang="hu-HU" sz="2400" dirty="0">
              <a:solidFill>
                <a:srgbClr val="96D37A"/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C092440-9F86-D411-10D1-990B2D209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377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367246"/>
            <a:ext cx="10999834" cy="517289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Szabadalom:</a:t>
            </a:r>
            <a:endParaRPr lang="hu-HU" sz="16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nincs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bej., </a:t>
            </a:r>
            <a:r>
              <a:rPr lang="hu-HU" sz="16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vizsg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., megad., fennt. díj: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1/2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van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bej., </a:t>
            </a:r>
            <a:r>
              <a:rPr lang="hu-HU" sz="16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vizsg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., megad., fennt.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szabadalmi oltalmak:</a:t>
            </a:r>
            <a:endParaRPr lang="hu-HU" sz="16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feltaláló/nemesítő/szerző, nincs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 díj: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1/4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fennt. díj: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hu-HU" sz="1600" dirty="0">
                <a:solidFill>
                  <a:srgbClr val="00B05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16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jogutód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nincs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fennt.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4E903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feltaláló/nemesítő/szerző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van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fennt.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jogutód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van külföldi elsőbbség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fennt. díj: </a:t>
            </a:r>
            <a:r>
              <a:rPr lang="hu-HU" sz="1600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Elektronikus benyújtás utáni kedvezmény: </a:t>
            </a:r>
            <a:endParaRPr lang="hu-HU" sz="16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Bármely </a:t>
            </a:r>
            <a:r>
              <a:rPr lang="hu-HU" sz="16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forma esetén bárkit megillet.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effectLst/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Díjkedvezmények – Összegzés</a:t>
            </a:r>
            <a:endParaRPr lang="hu-HU" sz="2800" dirty="0">
              <a:solidFill>
                <a:srgbClr val="96D37A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FCAE1AA-1D35-C496-1C8A-247ADAFC1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1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Módosult „a Magyar Szabadalmi Hivatal előtti iparjogvédelmi eljárások igazgatási szolgáltatási díjairól” szóló 19/2005. (IV. 12.) GKM rendelet.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Szabadalom, SPC: 		2012.01.01. óta változatlan volt. (azóta 79% infláció)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Ha-Mi, növényfajta-oltalom: 	2005.04.20. óta változatlan volt. (azóta 141% infláció)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* forrás: A fogyasztói árak alakulása, KSH, </a:t>
            </a:r>
            <a:r>
              <a:rPr lang="hu-HU" sz="1400" u="sng" dirty="0">
                <a:solidFill>
                  <a:srgbClr val="50BADF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https://www.ksh.hu/stadat_files/ara/hu/ara0036.html</a:t>
            </a:r>
            <a:endParaRPr lang="hu-HU" sz="1400" dirty="0">
              <a:solidFill>
                <a:srgbClr val="50BADF"/>
              </a:solidFill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490538"/>
            <a:ext cx="9622971" cy="738187"/>
          </a:xfrm>
        </p:spPr>
        <p:txBody>
          <a:bodyPr>
            <a:noAutofit/>
          </a:bodyPr>
          <a:lstStyle/>
          <a:p>
            <a:pPr algn="ctr"/>
            <a:r>
              <a:rPr lang="hu-HU" sz="35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35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gazgatási szolgáltatási díjak változása</a:t>
            </a:r>
            <a:endParaRPr lang="hu-HU" sz="3500" dirty="0">
              <a:solidFill>
                <a:srgbClr val="96D37A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573491-A29E-60F7-747C-A7524CCBC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29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4"/>
            <a:ext cx="10999834" cy="46100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díjak általában kb.  35%-kal nőttek.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(2024 II. félévétől kezdve általános jelleggel számos, sok éve változatlan igazgatási szolgáltatási díj emelkedett kb. 30-35%-kal, pl. földhivatali illetékek, okmányok kiállításának díja, közlekedési hatósági díjak, környezetvédelmi eljárási díjak stb.)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Viszont az ezért nyújtott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szolgáltatás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bővült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39750" indent="-182563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újdonságkutatási jelentés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 bejelentési naptól vett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6 hónap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on belül,</a:t>
            </a:r>
          </a:p>
          <a:p>
            <a:pPr marL="539750" indent="-182563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magyarázattal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ellátva,</a:t>
            </a:r>
          </a:p>
          <a:p>
            <a:pPr marL="539750" indent="-182563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szabadalmi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gyorsítósáv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egyetemeknek és kutatóhelyeknek: bejelentési és kutatási díj befizetésétől vett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 hónap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on belül.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gazgatási szolgáltatási díjak változása</a:t>
            </a:r>
            <a:endParaRPr lang="hu-HU" sz="2800" dirty="0">
              <a:solidFill>
                <a:srgbClr val="96D37A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5E6D51-B0EB-02D3-439A-C5F433D8C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047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2394856"/>
            <a:ext cx="10999834" cy="4040777"/>
          </a:xfrm>
        </p:spPr>
        <p:txBody>
          <a:bodyPr>
            <a:noAutofit/>
          </a:bodyPr>
          <a:lstStyle/>
          <a:p>
            <a:pPr marL="539750" indent="-539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0" indent="-539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1/2.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fenntartási díjak a 4-10. évre csökkentek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így a 10. évig olcsóbb a szabadalom fenntartása.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gazgatási szolgáltatási díjak változása</a:t>
            </a:r>
            <a:endParaRPr lang="hu-HU" sz="2800" dirty="0">
              <a:solidFill>
                <a:srgbClr val="96D37A"/>
              </a:solidFill>
            </a:endParaRPr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23406386-3A0E-FD74-3845-26B9F49D53BC}"/>
              </a:ext>
            </a:extLst>
          </p:cNvPr>
          <p:cNvSpPr txBox="1">
            <a:spLocks/>
          </p:cNvSpPr>
          <p:nvPr/>
        </p:nvSpPr>
        <p:spPr>
          <a:xfrm>
            <a:off x="596083" y="1666194"/>
            <a:ext cx="8683625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000" b="1" dirty="0"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Kivételek:</a:t>
            </a:r>
            <a:endParaRPr lang="hu-HU" sz="2000" b="1" dirty="0">
              <a:latin typeface="Montserrat SemiBold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7652CFD-DA42-2B95-B816-8DFAC95D3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583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430" y="2229189"/>
            <a:ext cx="10603140" cy="446770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2/2.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Szekvencialista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figyelembevétele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megadási díj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meghatározása során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megelőzően: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Leírás részét képező szekvencialistával vett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oldalszám alapján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vagy ha az kedvezőbb, akkor 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leírás oldalszáma alapján, amelyhez hozzáadódott egy szekvencialista utáni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fix díj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(117 700 Ft), ha a szekvencialista csak elektronikus adathordozón lett benyújtva.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követően: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szabadalmi leírás részét képező szekvencialista után fizetendő megadási díj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szekvencialista oldalszámától független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ül 120 000 forint.</a:t>
            </a:r>
            <a:endParaRPr lang="hu-HU" sz="16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gazgatási szolgáltatási díjak változása</a:t>
            </a:r>
            <a:endParaRPr lang="hu-HU" sz="2800" dirty="0">
              <a:solidFill>
                <a:srgbClr val="96D37A"/>
              </a:solidFill>
            </a:endParaRPr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23406386-3A0E-FD74-3845-26B9F49D53BC}"/>
              </a:ext>
            </a:extLst>
          </p:cNvPr>
          <p:cNvSpPr txBox="1">
            <a:spLocks/>
          </p:cNvSpPr>
          <p:nvPr/>
        </p:nvSpPr>
        <p:spPr>
          <a:xfrm>
            <a:off x="565148" y="1500527"/>
            <a:ext cx="8683625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000" b="1" dirty="0"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Kivételek:</a:t>
            </a:r>
            <a:endParaRPr lang="hu-HU" sz="2000" b="1" dirty="0">
              <a:latin typeface="Montserrat SemiBold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0A266A7-555B-52A1-FF0A-44702567C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54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480458"/>
            <a:ext cx="10999834" cy="48870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megváltozott díjtételek a </a:t>
            </a:r>
            <a:r>
              <a:rPr lang="hu-HU" sz="19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folyamatban lévő ügyek esetében is</a:t>
            </a: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alkalmazandók.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Minden olyan eljárási cselekményre alkalmazni kell, amelynek </a:t>
            </a:r>
            <a:r>
              <a:rPr lang="hu-HU" sz="190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díja 2025.04.13-án </a:t>
            </a: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vagy az után vált esedékessé.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korábbi díjtételek alkalmazandók</a:t>
            </a: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- 2025.04.13. előtti bejelentésű használatiminta-oltalom megadást megelőzően esedékessé vált fenntartási díjára* (jellemzően 1. évi, esetleg 1-2. évi).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9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u-HU" sz="16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Hmtv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11. § (2) A mintaoltalom tartamára évenként jogszabályban meghatározott fenntartási díjat kell fizetni. </a:t>
            </a:r>
            <a:r>
              <a:rPr lang="hu-HU" sz="16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díj az első évre a bejelentés napján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a további évekre a bejelentés napjának megfelelő naptári napon előre </a:t>
            </a:r>
            <a:r>
              <a:rPr lang="hu-HU" sz="16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esedékes</a:t>
            </a:r>
            <a:r>
              <a:rPr lang="hu-HU" sz="16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A mintaoltalom megadását megelőzően esedékessé vált fenntartási díjat a megadó határozat jogerőre emelkedésétől, a többi fenntartási díjat pedig az esedékességtől számított hat hónapos türelmi idő alatt is meg lehet fizetni.</a:t>
            </a:r>
          </a:p>
        </p:txBody>
      </p:sp>
      <p:sp>
        <p:nvSpPr>
          <p:cNvPr id="6" name="Cím 2">
            <a:extLst>
              <a:ext uri="{FF2B5EF4-FFF2-40B4-BE49-F238E27FC236}">
                <a16:creationId xmlns:a16="http://schemas.microsoft.com/office/drawing/2014/main" id="{033CA8FF-DEE1-A17A-30F2-AAFD3E1D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gazgatási szolgáltatási díjak változása</a:t>
            </a:r>
            <a:endParaRPr lang="hu-HU" sz="2800" dirty="0">
              <a:solidFill>
                <a:srgbClr val="96D37A"/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7B84C1-D5F6-CD10-7813-097DABCD4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86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1/5.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bejelentés, 23 igénypont, magyar elsőbbség, elektronikusan benyújtva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 és kutatási díj: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- 23 igénypont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50 000 + 10 x 2500 + 3 x 5100 = 90 300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magyar elsőbbség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90 300 / 2 = 45 150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elektronikus bejelentés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0,85 x 45 150 = </a:t>
            </a:r>
            <a:r>
              <a:rPr lang="hu-HU" sz="18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38 378 Ft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  <a:endParaRPr lang="hu-HU" sz="3600" dirty="0">
              <a:solidFill>
                <a:srgbClr val="96D37A"/>
              </a:solidFill>
              <a:latin typeface="Montserrat" pitchFamily="2" charset="-18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9A1FF5-1D6C-C2BF-AFB3-4856EEA22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60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2/5</a:t>
            </a: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bejelentés, 36 oldal, magyar elsőbbség, szekvencialista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Megadási díj: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- 36 oldal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47 500 + 31 x 4700 = 193 200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szekvencialista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193 200 + 120 000 = 313 200 Ft</a:t>
            </a:r>
          </a:p>
          <a:p>
            <a:pPr>
              <a:lnSpc>
                <a:spcPct val="150000"/>
              </a:lnSpc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magyar elsőbbség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313 200 / 2 = </a:t>
            </a:r>
            <a:r>
              <a:rPr lang="hu-HU" sz="18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156 600 Ft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  <a:endParaRPr lang="hu-HU" sz="3600" dirty="0">
              <a:solidFill>
                <a:srgbClr val="96D37A"/>
              </a:solidFill>
              <a:latin typeface="Montserrat" pitchFamily="2" charset="-18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80F722-22BE-C40D-F6AF-399CEC36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5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49" y="1938837"/>
            <a:ext cx="10996048" cy="4351338"/>
          </a:xfrm>
        </p:spPr>
        <p:txBody>
          <a:bodyPr/>
          <a:lstStyle/>
          <a:p>
            <a:r>
              <a:rPr lang="hu-HU" dirty="0">
                <a:latin typeface="Montserrat" pitchFamily="2" charset="-18"/>
              </a:rPr>
              <a:t>		Szabadalmi törvény, 2025.01.20-tól </a:t>
            </a:r>
          </a:p>
          <a:p>
            <a:endParaRPr lang="hu-HU" dirty="0">
              <a:latin typeface="Montserrat" pitchFamily="2" charset="-18"/>
              <a:sym typeface="Wingdings" panose="05000000000000000000" pitchFamily="2" charset="2"/>
            </a:endParaRPr>
          </a:p>
          <a:p>
            <a:r>
              <a:rPr lang="hu-HU" dirty="0">
                <a:latin typeface="Montserrat" pitchFamily="2" charset="-18"/>
                <a:sym typeface="Wingdings" panose="05000000000000000000" pitchFamily="2" charset="2"/>
              </a:rPr>
              <a:t>			 </a:t>
            </a:r>
            <a:r>
              <a:rPr lang="hu-HU" dirty="0">
                <a:latin typeface="Montserrat" pitchFamily="2" charset="-18"/>
              </a:rPr>
              <a:t>Új kedvezményrendszer</a:t>
            </a:r>
          </a:p>
          <a:p>
            <a:endParaRPr lang="hu-HU" dirty="0">
              <a:latin typeface="Montserrat" pitchFamily="2" charset="-18"/>
            </a:endParaRPr>
          </a:p>
          <a:p>
            <a:endParaRPr lang="hu-HU" dirty="0">
              <a:latin typeface="Montserrat" pitchFamily="2" charset="-18"/>
            </a:endParaRPr>
          </a:p>
          <a:p>
            <a:r>
              <a:rPr lang="hu-HU" dirty="0">
                <a:latin typeface="Montserrat" pitchFamily="2" charset="-18"/>
              </a:rPr>
              <a:t>		Díjrendelet, 2025.04.13-tól </a:t>
            </a:r>
          </a:p>
          <a:p>
            <a:endParaRPr lang="hu-HU" dirty="0">
              <a:latin typeface="Montserrat" pitchFamily="2" charset="-18"/>
              <a:sym typeface="Wingdings" panose="05000000000000000000" pitchFamily="2" charset="2"/>
            </a:endParaRPr>
          </a:p>
          <a:p>
            <a:r>
              <a:rPr lang="hu-HU" dirty="0">
                <a:latin typeface="Montserrat" pitchFamily="2" charset="-18"/>
                <a:sym typeface="Wingdings" panose="05000000000000000000" pitchFamily="2" charset="2"/>
              </a:rPr>
              <a:t>			 </a:t>
            </a:r>
            <a:r>
              <a:rPr lang="hu-HU" dirty="0">
                <a:latin typeface="Montserrat" pitchFamily="2" charset="-18"/>
              </a:rPr>
              <a:t>Új igazgatási szolgáltatási díjak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Jogszabályi változások 2025-ben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71AD0D-5096-AAE8-F93B-495193987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283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358537"/>
            <a:ext cx="10999834" cy="5146766"/>
          </a:xfrm>
        </p:spPr>
        <p:txBody>
          <a:bodyPr>
            <a:normAutofit lnSpcReduction="10000"/>
          </a:bodyPr>
          <a:lstStyle/>
          <a:p>
            <a:pPr marL="627063" indent="-627063" algn="just"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3/5</a:t>
            </a: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PCT szabadalmi bejelentés nemzeti szakaszba léptetése, megjelölt hivatal, 23 igénypont, külföldi elsőbbség, elektronikusan benyújtva, elsőbbségtől számított 33. hónapban benyújtva, egység hiánya miatt nem kutatott igénypontokkal</a:t>
            </a:r>
          </a:p>
          <a:p>
            <a:pPr marL="627063" indent="-627063"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Nemzeti díj: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- 23 igénypont, megjelölt hivatal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50 000 + 10 x 2500 + 3 x 5000 = 90 000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nemzeti pótdíj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90 000 + 1/2 x 90 000 = 135 000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pótdíj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135 000 + 79 000 = 214 000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elektronikus bejelentés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0,85 x 214 000 = </a:t>
            </a:r>
            <a:r>
              <a:rPr lang="hu-HU" sz="18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181 900 Ft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  <a:endParaRPr lang="hu-HU" sz="3600" dirty="0">
              <a:solidFill>
                <a:srgbClr val="96D37A"/>
              </a:solidFill>
              <a:latin typeface="Montserrat" pitchFamily="2" charset="-18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C70FF81-29AD-EE6F-B532-1D51468FA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270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173" y="1834334"/>
            <a:ext cx="11125654" cy="4351338"/>
          </a:xfrm>
        </p:spPr>
        <p:txBody>
          <a:bodyPr/>
          <a:lstStyle/>
          <a:p>
            <a:pPr marL="714375" indent="-714375"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4/5.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PCT használati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bejelentés, 12 igénypont, külföldi elsőbbség, elektronikusan benyújtva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Nemzeti díj: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- 12 igénypont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25 000 + 2 x 1500 = 28 000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elektronikus bejelentés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0,85 x 28 000 = </a:t>
            </a:r>
            <a:r>
              <a:rPr lang="hu-HU" sz="18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23 800 Ft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  <a:endParaRPr lang="hu-HU" sz="3600" dirty="0">
              <a:solidFill>
                <a:srgbClr val="96D37A"/>
              </a:solidFill>
              <a:latin typeface="Montserrat" pitchFamily="2" charset="-18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197E30-2280-15CB-DF2F-3756EDA8F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76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825625"/>
            <a:ext cx="11643359" cy="4450556"/>
          </a:xfrm>
        </p:spPr>
        <p:txBody>
          <a:bodyPr/>
          <a:lstStyle/>
          <a:p>
            <a:pPr marL="714375" indent="-714375">
              <a:lnSpc>
                <a:spcPct val="150000"/>
              </a:lnSpc>
              <a:spcAft>
                <a:spcPts val="800"/>
              </a:spcAft>
            </a:pPr>
            <a:r>
              <a:rPr lang="hu-HU" sz="24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5/5</a:t>
            </a: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Használati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bejelentés, 12 igénypont, bejelentő=feltaláló, magyar elsőbbség, elektronikusan benyújtva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 díj: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- 12 igénypont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22 500 + 2 x 1400 = 25 300 Ft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bejelentő=feltaláló és magyar elsőbbség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25 300 / 4 = 6325 Ft</a:t>
            </a:r>
          </a:p>
          <a:p>
            <a:pPr>
              <a:lnSpc>
                <a:spcPct val="150000"/>
              </a:lnSpc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- elektronikus bejelentés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0,85 x 6325 = </a:t>
            </a:r>
            <a:r>
              <a:rPr lang="hu-HU" sz="1800" b="1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5376 Ft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  <a:endParaRPr lang="hu-HU" sz="3600" dirty="0">
              <a:solidFill>
                <a:srgbClr val="96D37A"/>
              </a:solidFill>
              <a:latin typeface="Montserrat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E545A9B-97CB-20D0-9242-7BCFD61D8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773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134" y="3059906"/>
            <a:ext cx="5713731" cy="738187"/>
          </a:xfrm>
        </p:spPr>
        <p:txBody>
          <a:bodyPr>
            <a:normAutofit/>
          </a:bodyPr>
          <a:lstStyle/>
          <a:p>
            <a:r>
              <a:rPr lang="hu-HU" sz="36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Köszönöm a figyelmet!</a:t>
            </a:r>
            <a:endParaRPr lang="hu-HU" sz="3600" b="1" dirty="0">
              <a:solidFill>
                <a:srgbClr val="96D37A"/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5DE7AB-77C7-4385-B9CA-3EB1FEC86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180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729" y="2560959"/>
            <a:ext cx="11008542" cy="35127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000" b="1" dirty="0">
                <a:effectLst/>
                <a:highlight>
                  <a:srgbClr val="96D37A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elektronikus úton</a:t>
            </a: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történő benyújtásra vonatkozó kedvezmény </a:t>
            </a:r>
            <a:r>
              <a:rPr lang="hu-HU" sz="20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bárkit</a:t>
            </a: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megillet.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hu-HU" sz="20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20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Minden más kedvezmény akkor</a:t>
            </a: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illeti meg a jogosultat, </a:t>
            </a:r>
            <a:r>
              <a:rPr lang="hu-HU" sz="20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a bejelentéssel kapcsolatban </a:t>
            </a:r>
            <a:r>
              <a:rPr lang="hu-HU" sz="20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20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vagy ha az oltalom olyan bejelentésen alapul, amellyel kapcsolatban nem igényelték valamely külföldi bejelentés elsőbbségét.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7" y="501469"/>
            <a:ext cx="8683625" cy="728662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effectLst/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Díjkedvezmények</a:t>
            </a:r>
            <a:endParaRPr lang="hu-HU" dirty="0">
              <a:latin typeface="Montserrat SemiBold" pitchFamily="2" charset="-18"/>
            </a:endParaRPr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7D689163-E964-F592-4201-D700B82ECEBD}"/>
              </a:ext>
            </a:extLst>
          </p:cNvPr>
          <p:cNvSpPr txBox="1">
            <a:spLocks/>
          </p:cNvSpPr>
          <p:nvPr/>
        </p:nvSpPr>
        <p:spPr>
          <a:xfrm>
            <a:off x="591729" y="1531214"/>
            <a:ext cx="8683625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800" dirty="0"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Alapelvek</a:t>
            </a:r>
            <a:endParaRPr lang="hu-HU" sz="2400" dirty="0">
              <a:latin typeface="Montserrat SemiBold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588255-B665-59EC-F092-031056A1D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812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Szt. 115/O. § 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(1) Ha a megfizetés időpontjában az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igény, illetve az oltalom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jogosult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kizárólag maga a feltaláló, a nemesítő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illetve a szerző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használati 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bejelentés, a növényfajta-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a formatervezési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bejelentés, illetve a topográfia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oltalmára irányuló bejelentés díjának az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egynegyedét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köteles megfizetni.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(4) 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[...]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Bejelentési díjak (nem szabadalmi): </a:t>
            </a:r>
            <a:r>
              <a:rPr lang="hu-HU" sz="2400" b="1" dirty="0">
                <a:solidFill>
                  <a:srgbClr val="96D37A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VÁLTOZATLAN</a:t>
            </a:r>
            <a:endParaRPr lang="hu-HU" sz="4000" dirty="0">
              <a:solidFill>
                <a:srgbClr val="96D37A"/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3DE818-F3F7-EA3C-E616-068893333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362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(2) Ha a megfizetés időpontjában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használati 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illetve a növényfajta-</a:t>
            </a:r>
            <a:r>
              <a:rPr lang="hu-HU" sz="1800" b="1" dirty="0" err="1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jogosult kizárólag maga a feltaláló, illetve a nemesítő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a használati </a:t>
            </a:r>
            <a:r>
              <a:rPr lang="hu-HU" sz="1800" b="1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mintaoltalmi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illetve a növényfajta-</a:t>
            </a:r>
            <a:r>
              <a:rPr lang="hu-HU" sz="1800" b="1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fenntartási díjnak a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köteles megfizetni. </a:t>
            </a:r>
          </a:p>
          <a:p>
            <a:pPr algn="just">
              <a:lnSpc>
                <a:spcPct val="150000"/>
              </a:lnSpc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(4) 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[...]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Fenntartási díjak (nem szabadalmi): </a:t>
            </a:r>
            <a:r>
              <a:rPr lang="hu-HU" sz="2400" b="1" dirty="0">
                <a:solidFill>
                  <a:srgbClr val="96D37A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VÁLTOZATLAN</a:t>
            </a:r>
            <a:endParaRPr lang="hu-HU" sz="2400" dirty="0">
              <a:solidFill>
                <a:srgbClr val="96D37A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791102-FCF4-3200-0DAA-700874F5C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3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5"/>
            <a:ext cx="10999834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megelőzően: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(1a) Ha a megfizetés időpontjában az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igény, illetve az oltalom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jogosult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kizárólag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maga a feltaláló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b) [...]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kis- és középvállalkozás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[...]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c) 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államilag elismert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felsőoktatási intézmény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vagy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d) 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költségvetési kutatóhely vagy nonprofit közhasznú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kutatóhely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szabadalmi bejelentési és kutatási, vizsgálati, valamint megadási díjak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nak az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egynegyedét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köteles megfizetni.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(4) 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[...]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10421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bejelentési és kutatási, vizsgálati és megadási díj: </a:t>
            </a:r>
            <a:r>
              <a:rPr lang="hu-HU" sz="2400" b="1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MEGVÁLTOZOTT</a:t>
            </a:r>
            <a:endParaRPr lang="hu-HU" sz="2400" dirty="0">
              <a:solidFill>
                <a:srgbClr val="F75959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8161C0F-E245-55F2-B1C1-AA83BD42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419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628503"/>
            <a:ext cx="10999834" cy="485938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követően: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(1a) A szabadalmi igény, illetve a szabadalom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jogosult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ja a szabadalom megadására irányuló eljárásban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szabadalmi bejelentési és kutatási, vizsgálati, valamint megadási díjak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köteles megfizetni, ha a bejelentéssel kapcsolatban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vagy ha az oltalom olyan bejelentésen alapul, amellyel kapcsolatban nem igényelték valamely külföldi bejelentés elsőbbségét.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Kevésbé van leszűkítve a kedvezményre jogosultak köre.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A díjkedvezmény nem minősül általános csekély összegű (</a:t>
            </a:r>
            <a:r>
              <a:rPr lang="hu-HU" sz="1800" i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hu-HU" sz="1800" i="1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) támogatásnak.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megváltozott díjszámítás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folyamatban lévő ügyek esetében is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alkalmazandó. 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Minden olyan eljárási cselekményre alkalmazni kell, amelynek díja 2025.01.20-án vagy az után vált esedékessé.</a:t>
            </a:r>
          </a:p>
        </p:txBody>
      </p:sp>
      <p:sp>
        <p:nvSpPr>
          <p:cNvPr id="6" name="Cím 2">
            <a:extLst>
              <a:ext uri="{FF2B5EF4-FFF2-40B4-BE49-F238E27FC236}">
                <a16:creationId xmlns:a16="http://schemas.microsoft.com/office/drawing/2014/main" id="{0A34580C-B72A-37CA-F567-BF9DD9A8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10421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bejelentési és kutatási, vizsgálati és megadási díj: </a:t>
            </a:r>
            <a:r>
              <a:rPr lang="hu-HU" sz="2400" b="1" dirty="0">
                <a:solidFill>
                  <a:srgbClr val="F75959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MEGVÁLTOZOTT</a:t>
            </a:r>
            <a:endParaRPr lang="hu-HU" sz="2400" dirty="0">
              <a:solidFill>
                <a:srgbClr val="F75959"/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2A67D1-9D02-4D33-8052-DFCC41596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333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5F4C89-68B2-4552-878C-8366B474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4"/>
            <a:ext cx="10999834" cy="484514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megelőzően: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(2a) Ha a megfizetés időpontjában az </a:t>
            </a:r>
            <a:r>
              <a:rPr lang="hu-HU" sz="1800" dirty="0" err="1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oltalmi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igény, illetve az oltalom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jogosult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kizárólag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maga a feltaláló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b) [...]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kis- és középvállalkozás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[...]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c) 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államilag elismert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felsőoktatási intézmény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vagy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d) 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költségvetési kutatóhely vagy nonprofit közhasznú </a:t>
            </a:r>
            <a:r>
              <a:rPr lang="hu-HU" sz="1800" b="1" dirty="0">
                <a:effectLst/>
                <a:highlight>
                  <a:srgbClr val="50BAD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kutatóhely</a:t>
            </a:r>
            <a:b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fenntartási díj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nak az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egynegyedét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köteles megfizetni.</a:t>
            </a:r>
          </a:p>
          <a:p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(4) [...]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[...]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u-HU" sz="1800" dirty="0"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követően: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(2a) A </a:t>
            </a:r>
            <a:r>
              <a:rPr lang="hu-HU" sz="1800" b="1" dirty="0">
                <a:effectLst/>
                <a:highlight>
                  <a:srgbClr val="A0DEFF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fenntartási díj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effectLst/>
                <a:highlight>
                  <a:srgbClr val="F75959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felét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kell megfizetni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ha az oltalommal kapcsolatban </a:t>
            </a:r>
            <a:r>
              <a:rPr lang="hu-HU" sz="1800" b="1" dirty="0">
                <a:effectLst/>
                <a:highlight>
                  <a:srgbClr val="FFCF3D"/>
                </a:highlight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nem igényelték valamely külföldi bejelentés elsőbbségét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, vagy ha az oltalom olyan bejelentésen alapul, amellyel kapcsolatban nem igényelték valamely külföldi bejelentés elsőbbségét.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53D14DE-9D76-4148-875C-767451C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fenntartási díjak: </a:t>
            </a:r>
            <a:r>
              <a:rPr lang="hu-HU" sz="2400" b="1" dirty="0">
                <a:solidFill>
                  <a:srgbClr val="FF000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MEGVÁLTOZOTT</a:t>
            </a:r>
            <a:endParaRPr lang="hu-HU" sz="2400" dirty="0">
              <a:solidFill>
                <a:srgbClr val="96D37A"/>
              </a:solidFill>
            </a:endParaRPr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41F5B595-9DAD-A6FF-C371-F5C8A057E098}"/>
              </a:ext>
            </a:extLst>
          </p:cNvPr>
          <p:cNvSpPr txBox="1">
            <a:spLocks/>
          </p:cNvSpPr>
          <p:nvPr/>
        </p:nvSpPr>
        <p:spPr>
          <a:xfrm>
            <a:off x="565148" y="1162844"/>
            <a:ext cx="8683625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000" b="1" dirty="0"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Feltételhez kötött kedvezmény:</a:t>
            </a:r>
            <a:endParaRPr lang="hu-HU" sz="2000" b="1" dirty="0">
              <a:latin typeface="Montserrat SemiBold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C8D8A5C-4490-EFB4-A378-7383540A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64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1">
            <a:extLst>
              <a:ext uri="{FF2B5EF4-FFF2-40B4-BE49-F238E27FC236}">
                <a16:creationId xmlns:a16="http://schemas.microsoft.com/office/drawing/2014/main" id="{50425CD5-CACC-5F2C-832B-5BFDB545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083" y="1825624"/>
            <a:ext cx="10999834" cy="478418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megelőzően: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Szt. 23. § (1) A szabadalmi oltalom tartamára,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negyedik évtől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évenként, az iparjogvédelmi eljárások igazgatási szolgáltatási díjairól szóló jogszabályban meghatározott fenntartási díjat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kell fizetni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A negyedik évre szóló díj a bejelentés napjától számított három év lejártával, a további évekre a bejelentés napjának megfelelő naptári napon előre esedékes.</a:t>
            </a:r>
          </a:p>
          <a:p>
            <a:pPr algn="just"/>
            <a:endParaRPr lang="hu-HU" sz="1800" dirty="0"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u="sng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Változást követően:</a:t>
            </a:r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Szt. 23. § (1) A szabadalmi oltalom tartamára,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harmadik évtől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évenként, az iparjogvédelmi eljárások igazgatási szolgáltatási díjairól szóló jogszabályban meghatározott fenntartási díjat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kell fizetni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 A harmadik évre szóló díj a bejelentés napjától számított két év lejártával, a további évekre a bejelentés napjának megfelelő naptári napon előre esedékes.</a:t>
            </a:r>
          </a:p>
          <a:p>
            <a:pPr algn="just"/>
            <a:endParaRPr lang="hu-HU" sz="1800" dirty="0">
              <a:effectLst/>
              <a:latin typeface="Montserrat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A megváltozott díjszámítás a </a:t>
            </a:r>
            <a:r>
              <a:rPr lang="hu-HU" sz="18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folyamatban lévő ügyek esetében is</a:t>
            </a:r>
            <a:r>
              <a:rPr lang="hu-HU" sz="1800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alkalmazandó. Minden olyan éves fenntartási díjra alkalmazni kell, amely 2025.01.20-án vagy az után vált esedékessé.</a:t>
            </a:r>
          </a:p>
        </p:txBody>
      </p:sp>
      <p:sp>
        <p:nvSpPr>
          <p:cNvPr id="9" name="Cím 2">
            <a:extLst>
              <a:ext uri="{FF2B5EF4-FFF2-40B4-BE49-F238E27FC236}">
                <a16:creationId xmlns:a16="http://schemas.microsoft.com/office/drawing/2014/main" id="{10327B4A-1F73-33FA-B28E-3AEEA624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0538"/>
            <a:ext cx="8683625" cy="738187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Szabadalmi fenntartási díjak: </a:t>
            </a:r>
            <a:r>
              <a:rPr lang="hu-HU" sz="2400" b="1" dirty="0">
                <a:solidFill>
                  <a:srgbClr val="FF0000"/>
                </a:solidFill>
                <a:effectLst/>
                <a:latin typeface="Montserrat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MEGVÁLTOZOTT</a:t>
            </a:r>
            <a:endParaRPr lang="hu-HU" sz="2400" dirty="0">
              <a:solidFill>
                <a:srgbClr val="96D37A"/>
              </a:solidFill>
            </a:endParaRPr>
          </a:p>
        </p:txBody>
      </p:sp>
      <p:sp>
        <p:nvSpPr>
          <p:cNvPr id="10" name="Cím 2">
            <a:extLst>
              <a:ext uri="{FF2B5EF4-FFF2-40B4-BE49-F238E27FC236}">
                <a16:creationId xmlns:a16="http://schemas.microsoft.com/office/drawing/2014/main" id="{831A553C-7D70-8079-CD14-29EBACDBDEE8}"/>
              </a:ext>
            </a:extLst>
          </p:cNvPr>
          <p:cNvSpPr txBox="1">
            <a:spLocks/>
          </p:cNvSpPr>
          <p:nvPr/>
        </p:nvSpPr>
        <p:spPr>
          <a:xfrm>
            <a:off x="565148" y="1162844"/>
            <a:ext cx="8683625" cy="728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Montserrat SemiBold" panose="00000700000000000000" pitchFamily="50" charset="-18"/>
                <a:ea typeface="+mj-ea"/>
                <a:cs typeface="+mj-cs"/>
              </a:defRPr>
            </a:lvl1pPr>
          </a:lstStyle>
          <a:p>
            <a:r>
              <a:rPr lang="hu-HU" sz="2000" b="1" dirty="0">
                <a:latin typeface="Montserrat SemiBold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Feltétel nélküli kedvezmény:</a:t>
            </a:r>
            <a:endParaRPr lang="hu-HU" sz="2000" b="1" dirty="0">
              <a:latin typeface="Montserrat SemiBold" pitchFamily="2" charset="-18"/>
            </a:endParaRP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AB276070-36B8-0587-01A8-6F219A3E5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AB1917-4158-451F-AEAC-DC3A7420D4A2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187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FFCF3C">
      <a:dk1>
        <a:srgbClr val="000000"/>
      </a:dk1>
      <a:lt1>
        <a:srgbClr val="FFFFFF"/>
      </a:lt1>
      <a:dk2>
        <a:srgbClr val="615F5D"/>
      </a:dk2>
      <a:lt2>
        <a:srgbClr val="E7E6E6"/>
      </a:lt2>
      <a:accent1>
        <a:srgbClr val="344C99"/>
      </a:accent1>
      <a:accent2>
        <a:srgbClr val="37A0D7"/>
      </a:accent2>
      <a:accent3>
        <a:srgbClr val="95D378"/>
      </a:accent3>
      <a:accent4>
        <a:srgbClr val="F75858"/>
      </a:accent4>
      <a:accent5>
        <a:srgbClr val="FFCF3B"/>
      </a:accent5>
      <a:accent6>
        <a:srgbClr val="A0DEFF"/>
      </a:accent6>
      <a:hlink>
        <a:srgbClr val="38A0D8"/>
      </a:hlink>
      <a:folHlink>
        <a:srgbClr val="A0DE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NH_template" id="{FF2CE1D2-E5D4-F24D-B86E-F57E84ACBBCF}" vid="{30614D45-46FF-3D4E-99DB-D5523804E40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0</TotalTime>
  <Words>1889</Words>
  <Application>Microsoft Office PowerPoint</Application>
  <PresentationFormat>Szélesvásznú</PresentationFormat>
  <Paragraphs>171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Aptos</vt:lpstr>
      <vt:lpstr>Arial</vt:lpstr>
      <vt:lpstr>Montserrat</vt:lpstr>
      <vt:lpstr>Montserrat Medium</vt:lpstr>
      <vt:lpstr>Montserrat SemiBold</vt:lpstr>
      <vt:lpstr>Wingdings</vt:lpstr>
      <vt:lpstr>Office-téma</vt:lpstr>
      <vt:lpstr>Az igazgatási szolgáltatási díjak  és  a kedvezményrendszer  változásai</vt:lpstr>
      <vt:lpstr>Jogszabályi változások 2025-ben</vt:lpstr>
      <vt:lpstr>Díjkedvezmények</vt:lpstr>
      <vt:lpstr>Bejelentési díjak (nem szabadalmi): VÁLTOZATLAN</vt:lpstr>
      <vt:lpstr>Fenntartási díjak (nem szabadalmi): VÁLTOZATLAN</vt:lpstr>
      <vt:lpstr>Szabadalmi bejelentési és kutatási, vizsgálati és megadási díj: MEGVÁLTOZOTT</vt:lpstr>
      <vt:lpstr>Szabadalmi bejelentési és kutatási, vizsgálati és megadási díj: MEGVÁLTOZOTT</vt:lpstr>
      <vt:lpstr>Szabadalmi fenntartási díjak: MEGVÁLTOZOTT</vt:lpstr>
      <vt:lpstr>Szabadalmi fenntartási díjak: MEGVÁLTOZOTT</vt:lpstr>
      <vt:lpstr>Elektronikus benyújtás utáni díjkedvezmény: VÁLTOZATLAN</vt:lpstr>
      <vt:lpstr>Elektronikus benyújtás utáni díjkedvezmény:</vt:lpstr>
      <vt:lpstr>Díjkedvezmények – Összegzés</vt:lpstr>
      <vt:lpstr>Igazgatási szolgáltatási díjak változása</vt:lpstr>
      <vt:lpstr>Igazgatási szolgáltatási díjak változása</vt:lpstr>
      <vt:lpstr>Igazgatási szolgáltatási díjak változása</vt:lpstr>
      <vt:lpstr>Igazgatási szolgáltatási díjak változása</vt:lpstr>
      <vt:lpstr>Igazgatási szolgáltatási díjak változása</vt:lpstr>
      <vt:lpstr>Példák</vt:lpstr>
      <vt:lpstr>Példák</vt:lpstr>
      <vt:lpstr>Példák</vt:lpstr>
      <vt:lpstr>Példák</vt:lpstr>
      <vt:lpstr>Példák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2024-12-07T10:51:00Z</dcterms:created>
  <dcterms:modified xsi:type="dcterms:W3CDTF">2025-10-31T05:53:04Z</dcterms:modified>
</cp:coreProperties>
</file>