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7" r:id="rId2"/>
    <p:sldId id="259" r:id="rId3"/>
    <p:sldId id="287" r:id="rId4"/>
    <p:sldId id="288" r:id="rId5"/>
    <p:sldId id="285" r:id="rId6"/>
    <p:sldId id="289" r:id="rId7"/>
    <p:sldId id="291" r:id="rId8"/>
    <p:sldId id="290" r:id="rId9"/>
    <p:sldId id="292" r:id="rId10"/>
    <p:sldId id="279" r:id="rId11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31" autoAdjust="0"/>
    <p:restoredTop sz="94660"/>
  </p:normalViewPr>
  <p:slideViewPr>
    <p:cSldViewPr snapToGrid="0">
      <p:cViewPr varScale="1">
        <p:scale>
          <a:sx n="99" d="100"/>
          <a:sy n="99" d="100"/>
        </p:scale>
        <p:origin x="90" y="7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5246507-12B1-C849-B1DA-9CDC5B129F55}" type="doc">
      <dgm:prSet loTypeId="urn:microsoft.com/office/officeart/2008/layout/HexagonCluster" loCatId="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en-GB"/>
        </a:p>
      </dgm:t>
    </dgm:pt>
    <dgm:pt modelId="{586DB0DF-0BB6-5D42-80F8-588282B6FF55}">
      <dgm:prSet phldrT="[Text]" phldr="1" custT="1"/>
      <dgm:spPr/>
      <dgm:t>
        <a:bodyPr/>
        <a:lstStyle/>
        <a:p>
          <a:endParaRPr lang="en-GB" sz="1600">
            <a:latin typeface="Montserrat" pitchFamily="2" charset="77"/>
          </a:endParaRPr>
        </a:p>
      </dgm:t>
    </dgm:pt>
    <dgm:pt modelId="{67B5E1BC-7A15-F048-AA8B-D3FB12E75D87}" type="parTrans" cxnId="{79D321A6-7A60-6741-8890-E9A20ACDAD73}">
      <dgm:prSet/>
      <dgm:spPr/>
      <dgm:t>
        <a:bodyPr/>
        <a:lstStyle/>
        <a:p>
          <a:endParaRPr lang="en-GB"/>
        </a:p>
      </dgm:t>
    </dgm:pt>
    <dgm:pt modelId="{F5A01A86-CCF5-A04F-B4B0-7DFB76283F93}" type="sibTrans" cxnId="{79D321A6-7A60-6741-8890-E9A20ACDAD73}">
      <dgm:prSet/>
      <dgm:spPr/>
      <dgm:t>
        <a:bodyPr/>
        <a:lstStyle/>
        <a:p>
          <a:endParaRPr lang="en-GB"/>
        </a:p>
      </dgm:t>
    </dgm:pt>
    <dgm:pt modelId="{1B307460-9EB2-5F44-AA45-663DF7204A40}">
      <dgm:prSet phldrT="[Text]" phldr="1" custT="1"/>
      <dgm:spPr/>
      <dgm:t>
        <a:bodyPr/>
        <a:lstStyle/>
        <a:p>
          <a:endParaRPr lang="en-GB" sz="1600">
            <a:latin typeface="Montserrat" pitchFamily="2" charset="77"/>
          </a:endParaRPr>
        </a:p>
      </dgm:t>
    </dgm:pt>
    <dgm:pt modelId="{200EBE70-22F6-9646-8A9E-3357F6093590}" type="parTrans" cxnId="{2BB718B2-11BA-274B-9E44-0737E1A57863}">
      <dgm:prSet/>
      <dgm:spPr/>
      <dgm:t>
        <a:bodyPr/>
        <a:lstStyle/>
        <a:p>
          <a:endParaRPr lang="en-GB"/>
        </a:p>
      </dgm:t>
    </dgm:pt>
    <dgm:pt modelId="{AEC4E08B-7A96-6D4A-80B4-B7E851AE0118}" type="sibTrans" cxnId="{2BB718B2-11BA-274B-9E44-0737E1A57863}">
      <dgm:prSet/>
      <dgm:spPr/>
      <dgm:t>
        <a:bodyPr/>
        <a:lstStyle/>
        <a:p>
          <a:endParaRPr lang="en-GB"/>
        </a:p>
      </dgm:t>
    </dgm:pt>
    <dgm:pt modelId="{75FC0EF0-352F-5042-A897-891E75573D8C}">
      <dgm:prSet phldrT="[Text]" phldr="1" custT="1"/>
      <dgm:spPr/>
      <dgm:t>
        <a:bodyPr/>
        <a:lstStyle/>
        <a:p>
          <a:endParaRPr lang="en-GB" sz="1600" dirty="0">
            <a:latin typeface="Montserrat" pitchFamily="2" charset="77"/>
          </a:endParaRPr>
        </a:p>
      </dgm:t>
    </dgm:pt>
    <dgm:pt modelId="{A859E228-60D1-6640-BB81-6DCFB604A037}" type="parTrans" cxnId="{CBA27997-09CA-FF44-B558-AB40E3901942}">
      <dgm:prSet/>
      <dgm:spPr/>
      <dgm:t>
        <a:bodyPr/>
        <a:lstStyle/>
        <a:p>
          <a:endParaRPr lang="en-GB"/>
        </a:p>
      </dgm:t>
    </dgm:pt>
    <dgm:pt modelId="{AA654A90-3364-EC40-816C-22F65713FEDA}" type="sibTrans" cxnId="{CBA27997-09CA-FF44-B558-AB40E3901942}">
      <dgm:prSet/>
      <dgm:spPr/>
      <dgm:t>
        <a:bodyPr/>
        <a:lstStyle/>
        <a:p>
          <a:endParaRPr lang="en-GB"/>
        </a:p>
      </dgm:t>
    </dgm:pt>
    <dgm:pt modelId="{CB91D5E9-AB44-5A42-AFB6-95686A3B48CB}" type="pres">
      <dgm:prSet presAssocID="{05246507-12B1-C849-B1DA-9CDC5B129F55}" presName="Name0" presStyleCnt="0">
        <dgm:presLayoutVars>
          <dgm:chMax val="21"/>
          <dgm:chPref val="21"/>
        </dgm:presLayoutVars>
      </dgm:prSet>
      <dgm:spPr/>
    </dgm:pt>
    <dgm:pt modelId="{F5156531-C9FC-9D4C-9C07-4A70111AA946}" type="pres">
      <dgm:prSet presAssocID="{586DB0DF-0BB6-5D42-80F8-588282B6FF55}" presName="text1" presStyleCnt="0"/>
      <dgm:spPr/>
    </dgm:pt>
    <dgm:pt modelId="{6B4BE09A-FB1E-C349-A00E-7308C36A1C3E}" type="pres">
      <dgm:prSet presAssocID="{586DB0DF-0BB6-5D42-80F8-588282B6FF55}" presName="textRepeatNode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0DEF1108-A491-E941-8571-88DA7AE72848}" type="pres">
      <dgm:prSet presAssocID="{586DB0DF-0BB6-5D42-80F8-588282B6FF55}" presName="textaccent1" presStyleCnt="0"/>
      <dgm:spPr/>
    </dgm:pt>
    <dgm:pt modelId="{6E0F6F3B-38DC-B544-9583-A0382647B8D6}" type="pres">
      <dgm:prSet presAssocID="{586DB0DF-0BB6-5D42-80F8-588282B6FF55}" presName="accentRepeatNode" presStyleLbl="solidAlignAcc1" presStyleIdx="0" presStyleCnt="6"/>
      <dgm:spPr/>
    </dgm:pt>
    <dgm:pt modelId="{9A96A085-B291-554C-8955-70F143AC0591}" type="pres">
      <dgm:prSet presAssocID="{F5A01A86-CCF5-A04F-B4B0-7DFB76283F93}" presName="image1" presStyleCnt="0"/>
      <dgm:spPr/>
    </dgm:pt>
    <dgm:pt modelId="{D01D7BB7-B17F-C04A-997E-00881CD1C4F2}" type="pres">
      <dgm:prSet presAssocID="{F5A01A86-CCF5-A04F-B4B0-7DFB76283F93}" presName="imageRepeatNode" presStyleLbl="alignAcc1" presStyleIdx="0" presStyleCnt="3"/>
      <dgm:spPr/>
    </dgm:pt>
    <dgm:pt modelId="{0346B9C0-A801-A54E-A9E6-69651283AC4F}" type="pres">
      <dgm:prSet presAssocID="{F5A01A86-CCF5-A04F-B4B0-7DFB76283F93}" presName="imageaccent1" presStyleCnt="0"/>
      <dgm:spPr/>
    </dgm:pt>
    <dgm:pt modelId="{6BC3B71B-FB6B-3F43-8BDB-54FE638FD94D}" type="pres">
      <dgm:prSet presAssocID="{F5A01A86-CCF5-A04F-B4B0-7DFB76283F93}" presName="accentRepeatNode" presStyleLbl="solidAlignAcc1" presStyleIdx="1" presStyleCnt="6"/>
      <dgm:spPr/>
    </dgm:pt>
    <dgm:pt modelId="{A43F945F-5D58-AB47-B46A-553951ECE15D}" type="pres">
      <dgm:prSet presAssocID="{1B307460-9EB2-5F44-AA45-663DF7204A40}" presName="text2" presStyleCnt="0"/>
      <dgm:spPr/>
    </dgm:pt>
    <dgm:pt modelId="{AD8D514E-B479-6746-9BA3-E1822E045C39}" type="pres">
      <dgm:prSet presAssocID="{1B307460-9EB2-5F44-AA45-663DF7204A40}" presName="textRepeatNode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74946C28-0193-9545-BDE9-029EB486A259}" type="pres">
      <dgm:prSet presAssocID="{1B307460-9EB2-5F44-AA45-663DF7204A40}" presName="textaccent2" presStyleCnt="0"/>
      <dgm:spPr/>
    </dgm:pt>
    <dgm:pt modelId="{C0D9CDF8-3E81-474F-BB08-2CAFB62F275B}" type="pres">
      <dgm:prSet presAssocID="{1B307460-9EB2-5F44-AA45-663DF7204A40}" presName="accentRepeatNode" presStyleLbl="solidAlignAcc1" presStyleIdx="2" presStyleCnt="6"/>
      <dgm:spPr/>
    </dgm:pt>
    <dgm:pt modelId="{B8BB509A-C031-7441-9BC9-45295EA76F4A}" type="pres">
      <dgm:prSet presAssocID="{AEC4E08B-7A96-6D4A-80B4-B7E851AE0118}" presName="image2" presStyleCnt="0"/>
      <dgm:spPr/>
    </dgm:pt>
    <dgm:pt modelId="{747C28F2-28A0-3B44-84E5-99CADBE1B4B1}" type="pres">
      <dgm:prSet presAssocID="{AEC4E08B-7A96-6D4A-80B4-B7E851AE0118}" presName="imageRepeatNode" presStyleLbl="alignAcc1" presStyleIdx="1" presStyleCnt="3"/>
      <dgm:spPr/>
    </dgm:pt>
    <dgm:pt modelId="{E818B066-5325-944D-B521-E2B5872C26E9}" type="pres">
      <dgm:prSet presAssocID="{AEC4E08B-7A96-6D4A-80B4-B7E851AE0118}" presName="imageaccent2" presStyleCnt="0"/>
      <dgm:spPr/>
    </dgm:pt>
    <dgm:pt modelId="{9735361C-40BF-D34E-A547-BE0B87A94712}" type="pres">
      <dgm:prSet presAssocID="{AEC4E08B-7A96-6D4A-80B4-B7E851AE0118}" presName="accentRepeatNode" presStyleLbl="solidAlignAcc1" presStyleIdx="3" presStyleCnt="6"/>
      <dgm:spPr/>
    </dgm:pt>
    <dgm:pt modelId="{25C47C22-6985-E846-A824-EAEBC04F82E4}" type="pres">
      <dgm:prSet presAssocID="{75FC0EF0-352F-5042-A897-891E75573D8C}" presName="text3" presStyleCnt="0"/>
      <dgm:spPr/>
    </dgm:pt>
    <dgm:pt modelId="{5B6CEBA7-8946-4548-A0FB-E482C58404DB}" type="pres">
      <dgm:prSet presAssocID="{75FC0EF0-352F-5042-A897-891E75573D8C}" presName="textRepeatNode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16A3469A-69E5-AF45-B54A-FC07D83613EA}" type="pres">
      <dgm:prSet presAssocID="{75FC0EF0-352F-5042-A897-891E75573D8C}" presName="textaccent3" presStyleCnt="0"/>
      <dgm:spPr/>
    </dgm:pt>
    <dgm:pt modelId="{ADAA229C-9D8B-1A42-912C-87E2563E1FEA}" type="pres">
      <dgm:prSet presAssocID="{75FC0EF0-352F-5042-A897-891E75573D8C}" presName="accentRepeatNode" presStyleLbl="solidAlignAcc1" presStyleIdx="4" presStyleCnt="6"/>
      <dgm:spPr/>
    </dgm:pt>
    <dgm:pt modelId="{D6353013-6323-3141-961C-279FEEE55BC3}" type="pres">
      <dgm:prSet presAssocID="{AA654A90-3364-EC40-816C-22F65713FEDA}" presName="image3" presStyleCnt="0"/>
      <dgm:spPr/>
    </dgm:pt>
    <dgm:pt modelId="{3BA03BCF-FB37-2B4E-AFDD-89292F34663B}" type="pres">
      <dgm:prSet presAssocID="{AA654A90-3364-EC40-816C-22F65713FEDA}" presName="imageRepeatNode" presStyleLbl="alignAcc1" presStyleIdx="2" presStyleCnt="3"/>
      <dgm:spPr/>
    </dgm:pt>
    <dgm:pt modelId="{1DCC350A-3A45-004D-9868-8348C31971E2}" type="pres">
      <dgm:prSet presAssocID="{AA654A90-3364-EC40-816C-22F65713FEDA}" presName="imageaccent3" presStyleCnt="0"/>
      <dgm:spPr/>
    </dgm:pt>
    <dgm:pt modelId="{5E984EE9-EF02-3242-A460-1A8D2750D365}" type="pres">
      <dgm:prSet presAssocID="{AA654A90-3364-EC40-816C-22F65713FEDA}" presName="accentRepeatNode" presStyleLbl="solidAlignAcc1" presStyleIdx="5" presStyleCnt="6"/>
      <dgm:spPr/>
    </dgm:pt>
  </dgm:ptLst>
  <dgm:cxnLst>
    <dgm:cxn modelId="{4CC78B02-4D00-444E-995E-43401644B2B7}" type="presOf" srcId="{AEC4E08B-7A96-6D4A-80B4-B7E851AE0118}" destId="{747C28F2-28A0-3B44-84E5-99CADBE1B4B1}" srcOrd="0" destOrd="0" presId="urn:microsoft.com/office/officeart/2008/layout/HexagonCluster"/>
    <dgm:cxn modelId="{C335A50B-40C8-3240-A938-8AC37E29BC3D}" type="presOf" srcId="{1B307460-9EB2-5F44-AA45-663DF7204A40}" destId="{AD8D514E-B479-6746-9BA3-E1822E045C39}" srcOrd="0" destOrd="0" presId="urn:microsoft.com/office/officeart/2008/layout/HexagonCluster"/>
    <dgm:cxn modelId="{209D701F-5D20-7B4D-8D96-512FC112717E}" type="presOf" srcId="{F5A01A86-CCF5-A04F-B4B0-7DFB76283F93}" destId="{D01D7BB7-B17F-C04A-997E-00881CD1C4F2}" srcOrd="0" destOrd="0" presId="urn:microsoft.com/office/officeart/2008/layout/HexagonCluster"/>
    <dgm:cxn modelId="{503A1431-1DC6-1B46-B759-45BCA06CE8F1}" type="presOf" srcId="{AA654A90-3364-EC40-816C-22F65713FEDA}" destId="{3BA03BCF-FB37-2B4E-AFDD-89292F34663B}" srcOrd="0" destOrd="0" presId="urn:microsoft.com/office/officeart/2008/layout/HexagonCluster"/>
    <dgm:cxn modelId="{CBA27997-09CA-FF44-B558-AB40E3901942}" srcId="{05246507-12B1-C849-B1DA-9CDC5B129F55}" destId="{75FC0EF0-352F-5042-A897-891E75573D8C}" srcOrd="2" destOrd="0" parTransId="{A859E228-60D1-6640-BB81-6DCFB604A037}" sibTransId="{AA654A90-3364-EC40-816C-22F65713FEDA}"/>
    <dgm:cxn modelId="{79D321A6-7A60-6741-8890-E9A20ACDAD73}" srcId="{05246507-12B1-C849-B1DA-9CDC5B129F55}" destId="{586DB0DF-0BB6-5D42-80F8-588282B6FF55}" srcOrd="0" destOrd="0" parTransId="{67B5E1BC-7A15-F048-AA8B-D3FB12E75D87}" sibTransId="{F5A01A86-CCF5-A04F-B4B0-7DFB76283F93}"/>
    <dgm:cxn modelId="{1661B9A6-2F95-FC4D-A28E-7230EA0BD323}" type="presOf" srcId="{586DB0DF-0BB6-5D42-80F8-588282B6FF55}" destId="{6B4BE09A-FB1E-C349-A00E-7308C36A1C3E}" srcOrd="0" destOrd="0" presId="urn:microsoft.com/office/officeart/2008/layout/HexagonCluster"/>
    <dgm:cxn modelId="{2BB718B2-11BA-274B-9E44-0737E1A57863}" srcId="{05246507-12B1-C849-B1DA-9CDC5B129F55}" destId="{1B307460-9EB2-5F44-AA45-663DF7204A40}" srcOrd="1" destOrd="0" parTransId="{200EBE70-22F6-9646-8A9E-3357F6093590}" sibTransId="{AEC4E08B-7A96-6D4A-80B4-B7E851AE0118}"/>
    <dgm:cxn modelId="{31C9CFCA-6748-B24B-9597-4C58E565740C}" type="presOf" srcId="{75FC0EF0-352F-5042-A897-891E75573D8C}" destId="{5B6CEBA7-8946-4548-A0FB-E482C58404DB}" srcOrd="0" destOrd="0" presId="urn:microsoft.com/office/officeart/2008/layout/HexagonCluster"/>
    <dgm:cxn modelId="{979CABCD-2F05-D34A-BEBB-257947AD52CD}" type="presOf" srcId="{05246507-12B1-C849-B1DA-9CDC5B129F55}" destId="{CB91D5E9-AB44-5A42-AFB6-95686A3B48CB}" srcOrd="0" destOrd="0" presId="urn:microsoft.com/office/officeart/2008/layout/HexagonCluster"/>
    <dgm:cxn modelId="{B124DFEE-9950-0C4C-8FB7-6559BCFA61B5}" type="presParOf" srcId="{CB91D5E9-AB44-5A42-AFB6-95686A3B48CB}" destId="{F5156531-C9FC-9D4C-9C07-4A70111AA946}" srcOrd="0" destOrd="0" presId="urn:microsoft.com/office/officeart/2008/layout/HexagonCluster"/>
    <dgm:cxn modelId="{7C863116-9F8C-A44E-98A2-5FEC9274E993}" type="presParOf" srcId="{F5156531-C9FC-9D4C-9C07-4A70111AA946}" destId="{6B4BE09A-FB1E-C349-A00E-7308C36A1C3E}" srcOrd="0" destOrd="0" presId="urn:microsoft.com/office/officeart/2008/layout/HexagonCluster"/>
    <dgm:cxn modelId="{D6AC1D7E-D028-C64D-8293-4B592E8E4018}" type="presParOf" srcId="{CB91D5E9-AB44-5A42-AFB6-95686A3B48CB}" destId="{0DEF1108-A491-E941-8571-88DA7AE72848}" srcOrd="1" destOrd="0" presId="urn:microsoft.com/office/officeart/2008/layout/HexagonCluster"/>
    <dgm:cxn modelId="{6FAA5882-0AE3-A749-8A34-87B65E374904}" type="presParOf" srcId="{0DEF1108-A491-E941-8571-88DA7AE72848}" destId="{6E0F6F3B-38DC-B544-9583-A0382647B8D6}" srcOrd="0" destOrd="0" presId="urn:microsoft.com/office/officeart/2008/layout/HexagonCluster"/>
    <dgm:cxn modelId="{D942CABE-EF02-4D42-BD2E-19B733AC34F5}" type="presParOf" srcId="{CB91D5E9-AB44-5A42-AFB6-95686A3B48CB}" destId="{9A96A085-B291-554C-8955-70F143AC0591}" srcOrd="2" destOrd="0" presId="urn:microsoft.com/office/officeart/2008/layout/HexagonCluster"/>
    <dgm:cxn modelId="{E6AFF087-BC23-334A-949B-4756B92EEA14}" type="presParOf" srcId="{9A96A085-B291-554C-8955-70F143AC0591}" destId="{D01D7BB7-B17F-C04A-997E-00881CD1C4F2}" srcOrd="0" destOrd="0" presId="urn:microsoft.com/office/officeart/2008/layout/HexagonCluster"/>
    <dgm:cxn modelId="{B7C1E53D-A520-294A-9B2F-CA36DA2CC3B9}" type="presParOf" srcId="{CB91D5E9-AB44-5A42-AFB6-95686A3B48CB}" destId="{0346B9C0-A801-A54E-A9E6-69651283AC4F}" srcOrd="3" destOrd="0" presId="urn:microsoft.com/office/officeart/2008/layout/HexagonCluster"/>
    <dgm:cxn modelId="{2EBBC1A6-CF9F-A749-9645-84648AC814A9}" type="presParOf" srcId="{0346B9C0-A801-A54E-A9E6-69651283AC4F}" destId="{6BC3B71B-FB6B-3F43-8BDB-54FE638FD94D}" srcOrd="0" destOrd="0" presId="urn:microsoft.com/office/officeart/2008/layout/HexagonCluster"/>
    <dgm:cxn modelId="{70F17589-B391-F14A-BF71-211F24D334B6}" type="presParOf" srcId="{CB91D5E9-AB44-5A42-AFB6-95686A3B48CB}" destId="{A43F945F-5D58-AB47-B46A-553951ECE15D}" srcOrd="4" destOrd="0" presId="urn:microsoft.com/office/officeart/2008/layout/HexagonCluster"/>
    <dgm:cxn modelId="{316BBA3F-B5E7-C947-AD88-756B5A99108D}" type="presParOf" srcId="{A43F945F-5D58-AB47-B46A-553951ECE15D}" destId="{AD8D514E-B479-6746-9BA3-E1822E045C39}" srcOrd="0" destOrd="0" presId="urn:microsoft.com/office/officeart/2008/layout/HexagonCluster"/>
    <dgm:cxn modelId="{C35B7AFE-1844-B848-861D-DB19D247E442}" type="presParOf" srcId="{CB91D5E9-AB44-5A42-AFB6-95686A3B48CB}" destId="{74946C28-0193-9545-BDE9-029EB486A259}" srcOrd="5" destOrd="0" presId="urn:microsoft.com/office/officeart/2008/layout/HexagonCluster"/>
    <dgm:cxn modelId="{4E205EEB-1BE9-7C42-9E46-A43C557B5092}" type="presParOf" srcId="{74946C28-0193-9545-BDE9-029EB486A259}" destId="{C0D9CDF8-3E81-474F-BB08-2CAFB62F275B}" srcOrd="0" destOrd="0" presId="urn:microsoft.com/office/officeart/2008/layout/HexagonCluster"/>
    <dgm:cxn modelId="{03183FED-9D20-7349-BBF6-09C3BE25B54E}" type="presParOf" srcId="{CB91D5E9-AB44-5A42-AFB6-95686A3B48CB}" destId="{B8BB509A-C031-7441-9BC9-45295EA76F4A}" srcOrd="6" destOrd="0" presId="urn:microsoft.com/office/officeart/2008/layout/HexagonCluster"/>
    <dgm:cxn modelId="{6CF39A6F-1E75-564D-A73F-317F1DE20A27}" type="presParOf" srcId="{B8BB509A-C031-7441-9BC9-45295EA76F4A}" destId="{747C28F2-28A0-3B44-84E5-99CADBE1B4B1}" srcOrd="0" destOrd="0" presId="urn:microsoft.com/office/officeart/2008/layout/HexagonCluster"/>
    <dgm:cxn modelId="{EB4448BB-15A1-6247-8D32-84253CB6A84F}" type="presParOf" srcId="{CB91D5E9-AB44-5A42-AFB6-95686A3B48CB}" destId="{E818B066-5325-944D-B521-E2B5872C26E9}" srcOrd="7" destOrd="0" presId="urn:microsoft.com/office/officeart/2008/layout/HexagonCluster"/>
    <dgm:cxn modelId="{E1C6E2AE-EE6C-644E-8F8A-578370CF6133}" type="presParOf" srcId="{E818B066-5325-944D-B521-E2B5872C26E9}" destId="{9735361C-40BF-D34E-A547-BE0B87A94712}" srcOrd="0" destOrd="0" presId="urn:microsoft.com/office/officeart/2008/layout/HexagonCluster"/>
    <dgm:cxn modelId="{D4C5CD3C-3351-7A41-8BCB-45711AC2E4A9}" type="presParOf" srcId="{CB91D5E9-AB44-5A42-AFB6-95686A3B48CB}" destId="{25C47C22-6985-E846-A824-EAEBC04F82E4}" srcOrd="8" destOrd="0" presId="urn:microsoft.com/office/officeart/2008/layout/HexagonCluster"/>
    <dgm:cxn modelId="{67FCF4C7-3616-A24A-AB21-1EEA3CF51FD5}" type="presParOf" srcId="{25C47C22-6985-E846-A824-EAEBC04F82E4}" destId="{5B6CEBA7-8946-4548-A0FB-E482C58404DB}" srcOrd="0" destOrd="0" presId="urn:microsoft.com/office/officeart/2008/layout/HexagonCluster"/>
    <dgm:cxn modelId="{8AE3D84B-26E1-D646-9B81-157AE11D60D0}" type="presParOf" srcId="{CB91D5E9-AB44-5A42-AFB6-95686A3B48CB}" destId="{16A3469A-69E5-AF45-B54A-FC07D83613EA}" srcOrd="9" destOrd="0" presId="urn:microsoft.com/office/officeart/2008/layout/HexagonCluster"/>
    <dgm:cxn modelId="{871C354C-5C16-B04A-898F-D3CDAAFC14C3}" type="presParOf" srcId="{16A3469A-69E5-AF45-B54A-FC07D83613EA}" destId="{ADAA229C-9D8B-1A42-912C-87E2563E1FEA}" srcOrd="0" destOrd="0" presId="urn:microsoft.com/office/officeart/2008/layout/HexagonCluster"/>
    <dgm:cxn modelId="{E23A35EA-8609-B64A-B9B3-5A8BA7EB1DE2}" type="presParOf" srcId="{CB91D5E9-AB44-5A42-AFB6-95686A3B48CB}" destId="{D6353013-6323-3141-961C-279FEEE55BC3}" srcOrd="10" destOrd="0" presId="urn:microsoft.com/office/officeart/2008/layout/HexagonCluster"/>
    <dgm:cxn modelId="{132E2582-FE2C-1D4E-83A4-CC3C83376DC3}" type="presParOf" srcId="{D6353013-6323-3141-961C-279FEEE55BC3}" destId="{3BA03BCF-FB37-2B4E-AFDD-89292F34663B}" srcOrd="0" destOrd="0" presId="urn:microsoft.com/office/officeart/2008/layout/HexagonCluster"/>
    <dgm:cxn modelId="{EB6AC328-FDE2-6648-B47F-8047D2DB3FC2}" type="presParOf" srcId="{CB91D5E9-AB44-5A42-AFB6-95686A3B48CB}" destId="{1DCC350A-3A45-004D-9868-8348C31971E2}" srcOrd="11" destOrd="0" presId="urn:microsoft.com/office/officeart/2008/layout/HexagonCluster"/>
    <dgm:cxn modelId="{E64609A1-040E-C449-9363-1DC9F711FD60}" type="presParOf" srcId="{1DCC350A-3A45-004D-9868-8348C31971E2}" destId="{5E984EE9-EF02-3242-A460-1A8D2750D365}" srcOrd="0" destOrd="0" presId="urn:microsoft.com/office/officeart/2008/layout/HexagonCluster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4BE09A-FB1E-C349-A00E-7308C36A1C3E}">
      <dsp:nvSpPr>
        <dsp:cNvPr id="0" name=""/>
        <dsp:cNvSpPr/>
      </dsp:nvSpPr>
      <dsp:spPr>
        <a:xfrm>
          <a:off x="1693375" y="2898218"/>
          <a:ext cx="1981009" cy="1707975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0320" rIns="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600" kern="1200">
            <a:latin typeface="Montserrat" pitchFamily="2" charset="77"/>
          </a:endParaRPr>
        </a:p>
      </dsp:txBody>
      <dsp:txXfrm>
        <a:off x="2000790" y="3163264"/>
        <a:ext cx="1366179" cy="1177883"/>
      </dsp:txXfrm>
    </dsp:sp>
    <dsp:sp modelId="{6E0F6F3B-38DC-B544-9583-A0382647B8D6}">
      <dsp:nvSpPr>
        <dsp:cNvPr id="0" name=""/>
        <dsp:cNvSpPr/>
      </dsp:nvSpPr>
      <dsp:spPr>
        <a:xfrm>
          <a:off x="1744839" y="3652255"/>
          <a:ext cx="231940" cy="199903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1D7BB7-B17F-C04A-997E-00881CD1C4F2}">
      <dsp:nvSpPr>
        <dsp:cNvPr id="0" name=""/>
        <dsp:cNvSpPr/>
      </dsp:nvSpPr>
      <dsp:spPr>
        <a:xfrm>
          <a:off x="0" y="1980830"/>
          <a:ext cx="1981009" cy="1707975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C3B71B-FB6B-3F43-8BDB-54FE638FD94D}">
      <dsp:nvSpPr>
        <dsp:cNvPr id="0" name=""/>
        <dsp:cNvSpPr/>
      </dsp:nvSpPr>
      <dsp:spPr>
        <a:xfrm>
          <a:off x="1348637" y="3463182"/>
          <a:ext cx="231940" cy="199903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8D514E-B479-6746-9BA3-E1822E045C39}">
      <dsp:nvSpPr>
        <dsp:cNvPr id="0" name=""/>
        <dsp:cNvSpPr/>
      </dsp:nvSpPr>
      <dsp:spPr>
        <a:xfrm>
          <a:off x="3381110" y="1960524"/>
          <a:ext cx="1981009" cy="1707975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0320" rIns="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600" kern="1200">
            <a:latin typeface="Montserrat" pitchFamily="2" charset="77"/>
          </a:endParaRPr>
        </a:p>
      </dsp:txBody>
      <dsp:txXfrm>
        <a:off x="3688525" y="2225570"/>
        <a:ext cx="1366179" cy="1177883"/>
      </dsp:txXfrm>
    </dsp:sp>
    <dsp:sp modelId="{C0D9CDF8-3E81-474F-BB08-2CAFB62F275B}">
      <dsp:nvSpPr>
        <dsp:cNvPr id="0" name=""/>
        <dsp:cNvSpPr/>
      </dsp:nvSpPr>
      <dsp:spPr>
        <a:xfrm>
          <a:off x="4735388" y="3441070"/>
          <a:ext cx="231940" cy="199903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7C28F2-28A0-3B44-84E5-99CADBE1B4B1}">
      <dsp:nvSpPr>
        <dsp:cNvPr id="0" name=""/>
        <dsp:cNvSpPr/>
      </dsp:nvSpPr>
      <dsp:spPr>
        <a:xfrm>
          <a:off x="5068846" y="2898218"/>
          <a:ext cx="1981009" cy="1707975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735361C-40BF-D34E-A547-BE0B87A94712}">
      <dsp:nvSpPr>
        <dsp:cNvPr id="0" name=""/>
        <dsp:cNvSpPr/>
      </dsp:nvSpPr>
      <dsp:spPr>
        <a:xfrm>
          <a:off x="5120310" y="3652255"/>
          <a:ext cx="231940" cy="199903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6CEBA7-8946-4548-A0FB-E482C58404DB}">
      <dsp:nvSpPr>
        <dsp:cNvPr id="0" name=""/>
        <dsp:cNvSpPr/>
      </dsp:nvSpPr>
      <dsp:spPr>
        <a:xfrm>
          <a:off x="1693375" y="1026891"/>
          <a:ext cx="1981009" cy="1707975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0320" rIns="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600" kern="1200" dirty="0">
            <a:latin typeface="Montserrat" pitchFamily="2" charset="77"/>
          </a:endParaRPr>
        </a:p>
      </dsp:txBody>
      <dsp:txXfrm>
        <a:off x="2000790" y="1291937"/>
        <a:ext cx="1366179" cy="1177883"/>
      </dsp:txXfrm>
    </dsp:sp>
    <dsp:sp modelId="{ADAA229C-9D8B-1A42-912C-87E2563E1FEA}">
      <dsp:nvSpPr>
        <dsp:cNvPr id="0" name=""/>
        <dsp:cNvSpPr/>
      </dsp:nvSpPr>
      <dsp:spPr>
        <a:xfrm>
          <a:off x="3036372" y="1063893"/>
          <a:ext cx="231940" cy="199903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A03BCF-FB37-2B4E-AFDD-89292F34663B}">
      <dsp:nvSpPr>
        <dsp:cNvPr id="0" name=""/>
        <dsp:cNvSpPr/>
      </dsp:nvSpPr>
      <dsp:spPr>
        <a:xfrm>
          <a:off x="3381110" y="93709"/>
          <a:ext cx="1981009" cy="1707975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984EE9-EF02-3242-A460-1A8D2750D365}">
      <dsp:nvSpPr>
        <dsp:cNvPr id="0" name=""/>
        <dsp:cNvSpPr/>
      </dsp:nvSpPr>
      <dsp:spPr>
        <a:xfrm>
          <a:off x="3439624" y="843684"/>
          <a:ext cx="231940" cy="199903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exagonCluster">
  <dgm:title val=""/>
  <dgm:desc val=""/>
  <dgm:catLst>
    <dgm:cat type="picture" pri="21000"/>
    <dgm:cat type="relationship" pri="3200"/>
    <dgm:cat type="pictureconvert" pri="21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clrData>
  <dgm:layoutNode name="Name0">
    <dgm:varLst>
      <dgm:chMax val="21"/>
      <dgm:chPref val="21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alg type="composite">
          <dgm:param type="ar" val="1.3871"/>
        </dgm:alg>
        <dgm:constrLst>
          <dgm:constr type="primFontSz" for="des" ptType="node" op="equ" val="65"/>
          <dgm:constr type="l" for="ch" forName="text1" refType="w" fact="0.4525"/>
          <dgm:constr type="t" for="ch" forName="text1" refType="h" fact="0.346"/>
          <dgm:constr type="w" for="ch" forName="text1" refType="w" fact="0.5475"/>
          <dgm:constr type="h" for="ch" forName="text1" refType="h" fact="0.654"/>
          <dgm:constr type="l" for="ch" forName="textaccent1" refType="w" fact="0.4652"/>
          <dgm:constr type="t" for="ch" forName="textaccent1" refType="h" fact="0.6348"/>
          <dgm:constr type="w" for="ch" forName="textaccent1" refType="w" fact="0.0639"/>
          <dgm:constr type="h" for="ch" forName="textaccent1" refType="h" fact="0.0765"/>
          <dgm:constr type="l" for="ch" forName="image1" refType="w" fact="0"/>
          <dgm:constr type="t" for="ch" forName="image1" refType="h" fact="0"/>
          <dgm:constr type="w" for="ch" forName="image1" refType="w" fact="0.5468"/>
          <dgm:constr type="h" for="ch" forName="image1" refType="h" fact="0.6538"/>
          <dgm:constr type="l" for="ch" forName="imageaccent1" refType="w" fact="0.3702"/>
          <dgm:constr type="t" for="ch" forName="imageaccent1" refType="h" fact="0.5633"/>
          <dgm:constr type="w" for="ch" forName="imageaccent1" refType="w" fact="0.0639"/>
          <dgm:constr type="h" for="ch" forName="imageaccent1" refType="h" fact="0.0765"/>
        </dgm:constrLst>
      </dgm:if>
      <dgm:if name="Name3" axis="ch" ptType="node" func="cnt" op="equ" val="2">
        <dgm:alg type="composite">
          <dgm:param type="ar" val="2.6443"/>
        </dgm:alg>
        <dgm:constrLst>
          <dgm:constr type="primFontSz" for="des" ptType="node" op="equ" val="65"/>
          <dgm:constr type="l" for="ch" forName="text1" refType="w" fact="0.2383"/>
          <dgm:constr type="t" for="ch" forName="text1" refType="h" fact="0.3501"/>
          <dgm:constr type="w" for="ch" forName="text1" refType="w" fact="0.285"/>
          <dgm:constr type="h" for="ch" forName="text1" refType="h" fact="0.6499"/>
          <dgm:constr type="l" for="ch" forName="textaccent1" refType="w" fact="0.2472"/>
          <dgm:constr type="t" for="ch" forName="textaccent1" refType="h" fact="0.6371"/>
          <dgm:constr type="w" for="ch" forName="textaccent1" refType="w" fact="0.0333"/>
          <dgm:constr type="h" for="ch" forName="textaccent1" refType="h" fact="0.076"/>
          <dgm:constr type="l" for="ch" forName="image1" refType="w" fact="0"/>
          <dgm:constr type="t" for="ch" forName="image1" refType="h" fact="0"/>
          <dgm:constr type="w" for="ch" forName="image1" refType="w" fact="0.285"/>
          <dgm:constr type="h" for="ch" forName="image1" refType="h" fact="0.6499"/>
          <dgm:constr type="l" for="ch" forName="imageaccent1" refType="w" fact="0.1942"/>
          <dgm:constr type="t" for="ch" forName="imageaccent1" refType="h" fact="0.5602"/>
          <dgm:constr type="w" for="ch" forName="imageaccent1" refType="w" fact="0.0333"/>
          <dgm:constr type="h" for="ch" forName="imageaccent1" refType="h" fact="0.076"/>
          <dgm:constr type="l" for="ch" forName="text2" refType="w" fact="0.4767"/>
          <dgm:constr type="t" for="ch" forName="text2" refType="h" fact="0"/>
          <dgm:constr type="w" for="ch" forName="text2" refType="w" fact="0.285"/>
          <dgm:constr type="h" for="ch" forName="text2" refType="h" fact="0.6499"/>
          <dgm:constr type="l" for="ch" forName="textaccent2" refType="w" fact="0.6709"/>
          <dgm:constr type="t" for="ch" forName="textaccent2" refType="h" fact="0.5602"/>
          <dgm:constr type="w" for="ch" forName="textaccent2" refType="w" fact="0.0333"/>
          <dgm:constr type="h" for="ch" forName="textaccent2" refType="h" fact="0.076"/>
          <dgm:constr type="l" for="ch" forName="image2" refType="w" fact="0.715"/>
          <dgm:constr type="t" for="ch" forName="image2" refType="h" fact="0.3501"/>
          <dgm:constr type="w" for="ch" forName="image2" refType="w" fact="0.285"/>
          <dgm:constr type="h" for="ch" forName="image2" refType="h" fact="0.6499"/>
          <dgm:constr type="l" for="ch" forName="imageaccent2" refType="w" fact="0.7239"/>
          <dgm:constr type="t" for="ch" forName="imageaccent2" refType="h" fact="0.6371"/>
          <dgm:constr type="w" for="ch" forName="imageaccent2" refType="w" fact="0.0333"/>
          <dgm:constr type="h" for="ch" forName="imageaccent2" refType="h" fact="0.076"/>
        </dgm:constrLst>
      </dgm:if>
      <dgm:if name="Name4" axis="ch" ptType="node" func="cnt" op="equ" val="3">
        <dgm:alg type="composite">
          <dgm:param type="ar" val="1.5623"/>
        </dgm:alg>
        <dgm:constrLst>
          <dgm:constr type="primFontSz" for="des" ptType="node" op="equ" val="65"/>
          <dgm:constr type="l" for="ch" forName="text1" refType="w" fact="0.2402"/>
          <dgm:constr type="t" for="ch" forName="text1" refType="h" fact="0.6215"/>
          <dgm:constr type="w" for="ch" forName="text1" refType="w" fact="0.281"/>
          <dgm:constr type="h" for="ch" forName="text1" refType="h" fact="0.3785"/>
          <dgm:constr type="l" for="ch" forName="textaccent1" refType="w" fact="0.2475"/>
          <dgm:constr type="t" for="ch" forName="textaccent1" refType="h" fact="0.7886"/>
          <dgm:constr type="w" for="ch" forName="textaccent1" refType="w" fact="0.0329"/>
          <dgm:constr type="h" for="ch" forName="textaccent1" refType="h" fact="0.0443"/>
          <dgm:constr type="l" for="ch" forName="image1" refType="w" fact="0"/>
          <dgm:constr type="t" for="ch" forName="image1" refType="h" fact="0.4182"/>
          <dgm:constr type="w" for="ch" forName="image1" refType="w" fact="0.281"/>
          <dgm:constr type="h" for="ch" forName="image1" refType="h" fact="0.3785"/>
          <dgm:constr type="l" for="ch" forName="imageaccent1" refType="w" fact="0.1913"/>
          <dgm:constr type="t" for="ch" forName="imageaccent1" refType="h" fact="0.7467"/>
          <dgm:constr type="w" for="ch" forName="imageaccent1" refType="w" fact="0.0329"/>
          <dgm:constr type="h" for="ch" forName="imageaccent1" refType="h" fact="0.0443"/>
          <dgm:constr type="l" for="ch" forName="text2" refType="w" fact="0.4796"/>
          <dgm:constr type="t" for="ch" forName="text2" refType="h" fact="0.4137"/>
          <dgm:constr type="w" for="ch" forName="text2" refType="w" fact="0.281"/>
          <dgm:constr type="h" for="ch" forName="text2" refType="h" fact="0.3785"/>
          <dgm:constr type="l" for="ch" forName="textaccent2" refType="w" fact="0.6717"/>
          <dgm:constr type="t" for="ch" forName="textaccent2" refType="h" fact="0.7418"/>
          <dgm:constr type="w" for="ch" forName="textaccent2" refType="w" fact="0.0329"/>
          <dgm:constr type="h" for="ch" forName="textaccent2" refType="h" fact="0.0443"/>
          <dgm:constr type="l" for="ch" forName="image2" refType="w" fact="0.719"/>
          <dgm:constr type="t" for="ch" forName="image2" refType="h" fact="0.6215"/>
          <dgm:constr type="w" for="ch" forName="image2" refType="w" fact="0.281"/>
          <dgm:constr type="h" for="ch" forName="image2" refType="h" fact="0.3785"/>
          <dgm:constr type="l" for="ch" forName="imageaccent2" refType="w" fact="0.7263"/>
          <dgm:constr type="t" for="ch" forName="imageaccent2" refType="h" fact="0.7886"/>
          <dgm:constr type="w" for="ch" forName="imageaccent2" refType="w" fact="0.0329"/>
          <dgm:constr type="h" for="ch" forName="imageaccent2" refType="h" fact="0.0443"/>
          <dgm:constr type="l" for="ch" forName="text3" refType="w" fact="0.2402"/>
          <dgm:constr type="t" for="ch" forName="text3" refType="h" fact="0.2068"/>
          <dgm:constr type="w" for="ch" forName="text3" refType="w" fact="0.281"/>
          <dgm:constr type="h" for="ch" forName="text3" refType="h" fact="0.3785"/>
          <dgm:constr type="l" for="ch" forName="textaccent3" refType="w" fact="0.4307"/>
          <dgm:constr type="t" for="ch" forName="textaccent3" refType="h" fact="0.215"/>
          <dgm:constr type="w" for="ch" forName="textaccent3" refType="w" fact="0.0329"/>
          <dgm:constr type="h" for="ch" forName="textaccent3" refType="h" fact="0.0443"/>
          <dgm:constr type="l" for="ch" forName="image3" refType="w" fact="0.4796"/>
          <dgm:constr type="t" for="ch" forName="image3" refType="h" fact="0"/>
          <dgm:constr type="w" for="ch" forName="image3" refType="w" fact="0.281"/>
          <dgm:constr type="h" for="ch" forName="image3" refType="h" fact="0.3785"/>
          <dgm:constr type="l" for="ch" forName="imageaccent3" refType="w" fact="0.4879"/>
          <dgm:constr type="t" for="ch" forName="imageaccent3" refType="h" fact="0.1662"/>
          <dgm:constr type="w" for="ch" forName="imageaccent3" refType="w" fact="0.0329"/>
          <dgm:constr type="h" for="ch" forName="imageaccent3" refType="h" fact="0.0443"/>
        </dgm:constrLst>
      </dgm:if>
      <dgm:if name="Name5" axis="ch" ptType="node" func="cnt" op="equ" val="4">
        <dgm:alg type="composite">
          <dgm:param type="ar" val="1.943"/>
        </dgm:alg>
        <dgm:constrLst>
          <dgm:constr type="primFontSz" for="des" ptType="node" op="equ" val="65"/>
          <dgm:constr type="l" for="ch" forName="image2" refType="w" fact="0.5787"/>
          <dgm:constr type="t" for="ch" forName="image2" refType="h" fact="0.6208"/>
          <dgm:constr type="w" for="ch" forName="image2" refType="w" fact="0.227"/>
          <dgm:constr type="h" for="ch" forName="image2" refType="h" fact="0.3786"/>
          <dgm:constr type="l" for="ch" forName="text4" refType="w" fact="0.5787"/>
          <dgm:constr type="t" for="ch" forName="text4" refType="h" fact="0.2081"/>
          <dgm:constr type="w" for="ch" forName="text4" refType="w" fact="0.227"/>
          <dgm:constr type="h" for="ch" forName="text4" refType="h" fact="0.3786"/>
          <dgm:constr type="l" for="ch" forName="text2" refType="w" fact="0.3852"/>
          <dgm:constr type="t" for="ch" forName="text2" refType="h" fact="0.4127"/>
          <dgm:constr type="w" for="ch" forName="text2" refType="w" fact="0.227"/>
          <dgm:constr type="h" for="ch" forName="text2" refType="h" fact="0.3786"/>
          <dgm:constr type="l" for="ch" forName="image3" refType="w" fact="0.3852"/>
          <dgm:constr type="t" for="ch" forName="image3" refType="h" fact="0"/>
          <dgm:constr type="w" for="ch" forName="image3" refType="w" fact="0.227"/>
          <dgm:constr type="h" for="ch" forName="image3" refType="h" fact="0.3786"/>
          <dgm:constr type="l" for="ch" forName="text1" refType="w" fact="0.1927"/>
          <dgm:constr type="t" for="ch" forName="text1" refType="h" fact="0.6214"/>
          <dgm:constr type="w" for="ch" forName="text1" refType="w" fact="0.227"/>
          <dgm:constr type="h" for="ch" forName="text1" refType="h" fact="0.3786"/>
          <dgm:constr type="l" for="ch" forName="textaccent1" refType="w" fact="0.1998"/>
          <dgm:constr type="t" for="ch" forName="textaccent1" refType="h" fact="0.7887"/>
          <dgm:constr type="w" for="ch" forName="textaccent1" refType="w" fact="0.0265"/>
          <dgm:constr type="h" for="ch" forName="textaccent1" refType="h" fact="0.0444"/>
          <dgm:constr type="l" for="ch" forName="image1" refType="w" fact="0"/>
          <dgm:constr type="t" for="ch" forName="image1" refType="h" fact="0.4156"/>
          <dgm:constr type="w" for="ch" forName="image1" refType="w" fact="0.227"/>
          <dgm:constr type="h" for="ch" forName="image1" refType="h" fact="0.3786"/>
          <dgm:constr type="l" for="ch" forName="imageaccent1" refType="w" fact="0.1537"/>
          <dgm:constr type="t" for="ch" forName="imageaccent1" refType="h" fact="0.7417"/>
          <dgm:constr type="w" for="ch" forName="imageaccent1" refType="w" fact="0.0265"/>
          <dgm:constr type="h" for="ch" forName="imageaccent1" refType="h" fact="0.0444"/>
          <dgm:constr type="l" for="ch" forName="textaccent2" refType="w" fact="0.5407"/>
          <dgm:constr type="t" for="ch" forName="textaccent2" refType="h" fact="0.7384"/>
          <dgm:constr type="w" for="ch" forName="textaccent2" refType="w" fact="0.0265"/>
          <dgm:constr type="h" for="ch" forName="textaccent2" refType="h" fact="0.0444"/>
          <dgm:constr type="l" for="ch" forName="imageaccent2" refType="w" fact="0.5839"/>
          <dgm:constr type="t" for="ch" forName="imageaccent2" refType="h" fact="0.7904"/>
          <dgm:constr type="w" for="ch" forName="imageaccent2" refType="w" fact="0.0265"/>
          <dgm:constr type="h" for="ch" forName="imageaccent2" refType="h" fact="0.0444"/>
          <dgm:constr type="l" for="ch" forName="text3" refType="w" fact="0.1927"/>
          <dgm:constr type="t" for="ch" forName="text3" refType="h" fact="0.2087"/>
          <dgm:constr type="w" for="ch" forName="text3" refType="w" fact="0.227"/>
          <dgm:constr type="h" for="ch" forName="text3" refType="h" fact="0.3786"/>
          <dgm:constr type="l" for="ch" forName="textaccent3" refType="w" fact="0.3472"/>
          <dgm:constr type="t" for="ch" forName="textaccent3" refType="h" fact="0.2165"/>
          <dgm:constr type="w" for="ch" forName="textaccent3" refType="w" fact="0.0265"/>
          <dgm:constr type="h" for="ch" forName="textaccent3" refType="h" fact="0.0444"/>
          <dgm:constr type="l" for="ch" forName="imageaccent3" refType="w" fact="0.3904"/>
          <dgm:constr type="t" for="ch" forName="imageaccent3" refType="h" fact="0.1678"/>
          <dgm:constr type="w" for="ch" forName="imageaccent3" refType="w" fact="0.0265"/>
          <dgm:constr type="h" for="ch" forName="imageaccent3" refType="h" fact="0.0444"/>
          <dgm:constr type="l" for="ch" forName="textaccent4" refType="w" fact="0.7739"/>
          <dgm:constr type="t" for="ch" forName="textaccent4" refType="h" fact="0.3752"/>
          <dgm:constr type="w" for="ch" forName="textaccent4" refType="w" fact="0.0265"/>
          <dgm:constr type="h" for="ch" forName="textaccent4" refType="h" fact="0.0444"/>
          <dgm:constr type="l" for="ch" forName="image4" refType="w" fact="0.773"/>
          <dgm:constr type="t" for="ch" forName="image4" refType="h" fact="0.4162"/>
          <dgm:constr type="w" for="ch" forName="image4" refType="w" fact="0.227"/>
          <dgm:constr type="h" for="ch" forName="image4" refType="h" fact="0.3786"/>
          <dgm:constr type="l" for="ch" forName="imageaccent4" refType="w" fact="0.8188"/>
          <dgm:constr type="t" for="ch" forName="imageaccent4" refType="h" fact="0.4229"/>
          <dgm:constr type="w" for="ch" forName="imageaccent4" refType="w" fact="0.0265"/>
          <dgm:constr type="h" for="ch" forName="imageaccent4" refType="h" fact="0.0444"/>
        </dgm:constrLst>
      </dgm:if>
      <dgm:if name="Name6" axis="ch" ptType="node" func="cnt" op="equ" val="5">
        <dgm:alg type="composite">
          <dgm:param type="ar" val="2.3203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4193"/>
          <dgm:constr type="w" for="ch" forName="image4" refType="w" fact="0.1886"/>
          <dgm:constr type="h" for="ch" forName="image4" refType="h" fact="0.3757"/>
          <dgm:constr type="l" for="ch" forName="text5" refType="w" fact="0.6491"/>
          <dgm:constr type="t" for="ch" forName="text5" refType="h" fact="0.004"/>
          <dgm:constr type="w" for="ch" forName="text5" refType="w" fact="0.1886"/>
          <dgm:constr type="h" for="ch" forName="text5" refType="h" fact="0.3757"/>
          <dgm:constr type="l" for="ch" forName="image5" refType="w" fact="0.8114"/>
          <dgm:constr type="t" for="ch" forName="image5" refType="h" fact="0.2136"/>
          <dgm:constr type="w" for="ch" forName="image5" refType="w" fact="0.1886"/>
          <dgm:constr type="h" for="ch" forName="image5" refType="h" fact="0.3757"/>
          <dgm:constr type="l" for="ch" forName="image2" refType="w" fact="0.4868"/>
          <dgm:constr type="t" for="ch" forName="image2" refType="h" fact="0.6235"/>
          <dgm:constr type="w" for="ch" forName="image2" refType="w" fact="0.1886"/>
          <dgm:constr type="h" for="ch" forName="image2" refType="h" fact="0.3757"/>
          <dgm:constr type="l" for="ch" forName="text4" refType="w" fact="0.4868"/>
          <dgm:constr type="t" for="ch" forName="text4" refType="h" fact="0.2081"/>
          <dgm:constr type="w" for="ch" forName="text4" refType="w" fact="0.1886"/>
          <dgm:constr type="h" for="ch" forName="text4" refType="h" fact="0.3757"/>
          <dgm:constr type="l" for="ch" forName="text2" refType="w" fact="0.3246"/>
          <dgm:constr type="t" for="ch" forName="text2" refType="h" fact="0.4154"/>
          <dgm:constr type="w" for="ch" forName="text2" refType="w" fact="0.1886"/>
          <dgm:constr type="h" for="ch" forName="text2" refType="h" fact="0.3757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3757"/>
          <dgm:constr type="l" for="ch" forName="text1" refType="w" fact="0.1623"/>
          <dgm:constr type="t" for="ch" forName="text1" refType="h" fact="0.6243"/>
          <dgm:constr type="w" for="ch" forName="text1" refType="w" fact="0.1886"/>
          <dgm:constr type="h" for="ch" forName="text1" refType="h" fact="0.3757"/>
          <dgm:constr type="l" for="ch" forName="text3" refType="w" fact="0.1623"/>
          <dgm:constr type="t" for="ch" forName="text3" refType="h" fact="0.2089"/>
          <dgm:constr type="w" for="ch" forName="text3" refType="w" fact="0.1886"/>
          <dgm:constr type="h" for="ch" forName="text3" refType="h" fact="0.3757"/>
          <dgm:constr type="l" for="ch" forName="textaccent1" refType="w" fact="0.1668"/>
          <dgm:constr type="t" for="ch" forName="textaccent1" refType="h" fact="0.7923"/>
          <dgm:constr type="w" for="ch" forName="textaccent1" refType="w" fact="0.022"/>
          <dgm:constr type="h" for="ch" forName="textaccent1" refType="h" fact="0.044"/>
          <dgm:constr type="l" for="ch" forName="image1" refType="w" fact="0"/>
          <dgm:constr type="t" for="ch" forName="image1" refType="h" fact="0.4166"/>
          <dgm:constr type="w" for="ch" forName="image1" refType="w" fact="0.1886"/>
          <dgm:constr type="h" for="ch" forName="image1" refType="h" fact="0.3757"/>
          <dgm:constr type="l" for="ch" forName="imageaccent1" refType="w" fact="0.1292"/>
          <dgm:constr type="t" for="ch" forName="imageaccent1" refType="h" fact="0.7424"/>
          <dgm:constr type="w" for="ch" forName="imageaccent1" refType="w" fact="0.022"/>
          <dgm:constr type="h" for="ch" forName="imageaccent1" refType="h" fact="0.044"/>
          <dgm:constr type="l" for="ch" forName="textaccent2" refType="w" fact="0.4544"/>
          <dgm:constr type="t" for="ch" forName="textaccent2" refType="h" fact="0.7404"/>
          <dgm:constr type="w" for="ch" forName="textaccent2" refType="w" fact="0.022"/>
          <dgm:constr type="h" for="ch" forName="textaccent2" refType="h" fact="0.044"/>
          <dgm:constr type="l" for="ch" forName="imageaccent2" refType="w" fact="0.4914"/>
          <dgm:constr type="t" for="ch" forName="imageaccent2" refType="h" fact="0.7907"/>
          <dgm:constr type="w" for="ch" forName="imageaccent2" refType="w" fact="0.022"/>
          <dgm:constr type="h" for="ch" forName="imageaccent2" refType="h" fact="0.044"/>
          <dgm:constr type="l" for="ch" forName="textaccent3" refType="w" fact="0.2915"/>
          <dgm:constr type="t" for="ch" forName="textaccent3" refType="h" fact="0.216"/>
          <dgm:constr type="w" for="ch" forName="textaccent3" refType="w" fact="0.022"/>
          <dgm:constr type="h" for="ch" forName="textaccent3" refType="h" fact="0.044"/>
          <dgm:constr type="l" for="ch" forName="imageaccent3" refType="w" fact="0.3299"/>
          <dgm:constr type="t" for="ch" forName="imageaccent3" refType="h" fact="0.1665"/>
          <dgm:constr type="w" for="ch" forName="imageaccent3" refType="w" fact="0.022"/>
          <dgm:constr type="h" for="ch" forName="imageaccent3" refType="h" fact="0.044"/>
          <dgm:constr type="l" for="ch" forName="textaccent4" refType="w" fact="0.65"/>
          <dgm:constr type="t" for="ch" forName="textaccent4" refType="h" fact="0.3746"/>
          <dgm:constr type="w" for="ch" forName="textaccent4" refType="w" fact="0.022"/>
          <dgm:constr type="h" for="ch" forName="textaccent4" refType="h" fact="0.044"/>
          <dgm:constr type="l" for="ch" forName="imageaccent4" refType="w" fact="0.6859"/>
          <dgm:constr type="t" for="ch" forName="imageaccent4" refType="h" fact="0.4261"/>
          <dgm:constr type="w" for="ch" forName="imageaccent4" refType="w" fact="0.022"/>
          <dgm:constr type="h" for="ch" forName="imageaccent4" refType="h" fact="0.044"/>
          <dgm:constr type="l" for="ch" forName="textaccent5" refType="w" fact="0.8123"/>
          <dgm:constr type="t" for="ch" forName="textaccent5" refType="h" fact="0.1724"/>
          <dgm:constr type="w" for="ch" forName="textaccent5" refType="w" fact="0.022"/>
          <dgm:constr type="h" for="ch" forName="textaccent5" refType="h" fact="0.044"/>
          <dgm:constr type="l" for="ch" forName="imageaccent5" refType="w" fact="0.849"/>
          <dgm:constr type="t" for="ch" forName="imageaccent5" refType="h" fact="0.222"/>
          <dgm:constr type="w" for="ch" forName="imageaccent5" refType="w" fact="0.022"/>
          <dgm:constr type="h" for="ch" forName="imageaccent5" refType="h" fact="0.044"/>
        </dgm:constrLst>
      </dgm:if>
      <dgm:if name="Name7" axis="ch" ptType="node" func="cnt" op="equ" val="6">
        <dgm:alg type="composite">
          <dgm:param type="ar" val="1.9179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3466"/>
          <dgm:constr type="w" for="ch" forName="image4" refType="w" fact="0.1886"/>
          <dgm:constr type="h" for="ch" forName="image4" refType="h" fact="0.3106"/>
          <dgm:constr type="l" for="ch" forName="text5" refType="w" fact="0.6491"/>
          <dgm:constr type="t" for="ch" forName="text5" refType="h" fact="0.0033"/>
          <dgm:constr type="w" for="ch" forName="text5" refType="w" fact="0.1886"/>
          <dgm:constr type="h" for="ch" forName="text5" refType="h" fact="0.3106"/>
          <dgm:constr type="l" for="ch" forName="image5" refType="w" fact="0.8114"/>
          <dgm:constr type="t" for="ch" forName="image5" refType="h" fact="0.1766"/>
          <dgm:constr type="w" for="ch" forName="image5" refType="w" fact="0.1886"/>
          <dgm:constr type="h" for="ch" forName="image5" refType="h" fact="0.3106"/>
          <dgm:constr type="l" for="ch" forName="image2" refType="w" fact="0.4868"/>
          <dgm:constr type="t" for="ch" forName="image2" refType="h" fact="0.5154"/>
          <dgm:constr type="w" for="ch" forName="image2" refType="w" fact="0.1886"/>
          <dgm:constr type="h" for="ch" forName="image2" refType="h" fact="0.3106"/>
          <dgm:constr type="l" for="ch" forName="text4" refType="w" fact="0.4868"/>
          <dgm:constr type="t" for="ch" forName="text4" refType="h" fact="0.172"/>
          <dgm:constr type="w" for="ch" forName="text4" refType="w" fact="0.1886"/>
          <dgm:constr type="h" for="ch" forName="text4" refType="h" fact="0.3106"/>
          <dgm:constr type="l" for="ch" forName="text2" refType="w" fact="0.3246"/>
          <dgm:constr type="t" for="ch" forName="text2" refType="h" fact="0.3434"/>
          <dgm:constr type="w" for="ch" forName="text2" refType="w" fact="0.1886"/>
          <dgm:constr type="h" for="ch" forName="text2" refType="h" fact="0.3106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3106"/>
          <dgm:constr type="l" for="ch" forName="text1" refType="w" fact="0.1623"/>
          <dgm:constr type="t" for="ch" forName="text1" refType="h" fact="0.516"/>
          <dgm:constr type="w" for="ch" forName="text1" refType="w" fact="0.1886"/>
          <dgm:constr type="h" for="ch" forName="text1" refType="h" fact="0.3106"/>
          <dgm:constr type="l" for="ch" forName="text3" refType="w" fact="0.1623"/>
          <dgm:constr type="t" for="ch" forName="text3" refType="h" fact="0.1727"/>
          <dgm:constr type="w" for="ch" forName="text3" refType="w" fact="0.1886"/>
          <dgm:constr type="h" for="ch" forName="text3" refType="h" fact="0.3106"/>
          <dgm:constr type="l" for="ch" forName="textaccent1" refType="w" fact="0.1668"/>
          <dgm:constr type="t" for="ch" forName="textaccent1" refType="h" fact="0.6549"/>
          <dgm:constr type="w" for="ch" forName="textaccent1" refType="w" fact="0.022"/>
          <dgm:constr type="h" for="ch" forName="textaccent1" refType="h" fact="0.0364"/>
          <dgm:constr type="l" for="ch" forName="image1" refType="w" fact="0"/>
          <dgm:constr type="t" for="ch" forName="image1" refType="h" fact="0.3443"/>
          <dgm:constr type="w" for="ch" forName="image1" refType="w" fact="0.1886"/>
          <dgm:constr type="h" for="ch" forName="image1" refType="h" fact="0.3106"/>
          <dgm:constr type="l" for="ch" forName="imageaccent1" refType="w" fact="0.1292"/>
          <dgm:constr type="t" for="ch" forName="imageaccent1" refType="h" fact="0.6137"/>
          <dgm:constr type="w" for="ch" forName="imageaccent1" refType="w" fact="0.022"/>
          <dgm:constr type="h" for="ch" forName="imageaccent1" refType="h" fact="0.0364"/>
          <dgm:constr type="l" for="ch" forName="textaccent2" refType="w" fact="0.4544"/>
          <dgm:constr type="t" for="ch" forName="textaccent2" refType="h" fact="0.612"/>
          <dgm:constr type="w" for="ch" forName="textaccent2" refType="w" fact="0.022"/>
          <dgm:constr type="h" for="ch" forName="textaccent2" refType="h" fact="0.0364"/>
          <dgm:constr type="l" for="ch" forName="imageaccent2" refType="w" fact="0.4914"/>
          <dgm:constr type="t" for="ch" forName="imageaccent2" refType="h" fact="0.6536"/>
          <dgm:constr type="w" for="ch" forName="imageaccent2" refType="w" fact="0.022"/>
          <dgm:constr type="h" for="ch" forName="imageaccent2" refType="h" fact="0.0364"/>
          <dgm:constr type="l" for="ch" forName="textaccent3" refType="w" fact="0.2915"/>
          <dgm:constr type="t" for="ch" forName="textaccent3" refType="h" fact="0.1786"/>
          <dgm:constr type="w" for="ch" forName="textaccent3" refType="w" fact="0.022"/>
          <dgm:constr type="h" for="ch" forName="textaccent3" refType="h" fact="0.0364"/>
          <dgm:constr type="l" for="ch" forName="imageaccent3" refType="w" fact="0.3299"/>
          <dgm:constr type="t" for="ch" forName="imageaccent3" refType="h" fact="0.1376"/>
          <dgm:constr type="w" for="ch" forName="imageaccent3" refType="w" fact="0.022"/>
          <dgm:constr type="h" for="ch" forName="imageaccent3" refType="h" fact="0.0364"/>
          <dgm:constr type="l" for="ch" forName="textaccent4" refType="w" fact="0.65"/>
          <dgm:constr type="t" for="ch" forName="textaccent4" refType="h" fact="0.3096"/>
          <dgm:constr type="w" for="ch" forName="textaccent4" refType="w" fact="0.022"/>
          <dgm:constr type="h" for="ch" forName="textaccent4" refType="h" fact="0.0364"/>
          <dgm:constr type="l" for="ch" forName="imageaccent4" refType="w" fact="0.6859"/>
          <dgm:constr type="t" for="ch" forName="imageaccent4" refType="h" fact="0.3522"/>
          <dgm:constr type="w" for="ch" forName="imageaccent4" refType="w" fact="0.022"/>
          <dgm:constr type="h" for="ch" forName="imageaccent4" refType="h" fact="0.0364"/>
          <dgm:constr type="l" for="ch" forName="textaccent5" refType="w" fact="0.8123"/>
          <dgm:constr type="t" for="ch" forName="textaccent5" refType="h" fact="0.1425"/>
          <dgm:constr type="w" for="ch" forName="textaccent5" refType="w" fact="0.022"/>
          <dgm:constr type="h" for="ch" forName="textaccent5" refType="h" fact="0.0364"/>
          <dgm:constr type="l" for="ch" forName="imageaccent5" refType="w" fact="0.849"/>
          <dgm:constr type="t" for="ch" forName="imageaccent5" refType="h" fact="0.1835"/>
          <dgm:constr type="w" for="ch" forName="imageaccent5" refType="w" fact="0.022"/>
          <dgm:constr type="h" for="ch" forName="imageaccent5" refType="h" fact="0.0364"/>
          <dgm:constr type="l" for="ch" forName="image6" refType="w" fact="0.6491"/>
          <dgm:constr type="t" for="ch" forName="image6" refType="h" fact="0.6894"/>
          <dgm:constr type="w" for="ch" forName="image6" refType="w" fact="0.1886"/>
          <dgm:constr type="h" for="ch" forName="image6" refType="h" fact="0.3106"/>
          <dgm:constr type="l" for="ch" forName="text6" refType="w" fact="0.8114"/>
          <dgm:constr type="t" for="ch" forName="text6" refType="h" fact="0.5194"/>
          <dgm:constr type="w" for="ch" forName="text6" refType="w" fact="0.1886"/>
          <dgm:constr type="h" for="ch" forName="text6" refType="h" fact="0.3106"/>
          <dgm:constr type="l" for="ch" forName="imageaccent6" refType="w" fact="0.8138"/>
          <dgm:constr type="t" for="ch" forName="imageaccent6" refType="h" fact="0.8257"/>
          <dgm:constr type="w" for="ch" forName="imageaccent6" refType="w" fact="0.022"/>
          <dgm:constr type="h" for="ch" forName="imageaccent6" refType="h" fact="0.0364"/>
          <dgm:constr type="l" for="ch" forName="textaccent6" refType="w" fact="0.8488"/>
          <dgm:constr type="t" for="ch" forName="textaccent6" refType="h" fact="0.7914"/>
          <dgm:constr type="w" for="ch" forName="textaccent6" refType="w" fact="0.022"/>
          <dgm:constr type="h" for="ch" forName="textaccent6" refType="h" fact="0.0364"/>
        </dgm:constrLst>
      </dgm:if>
      <dgm:if name="Name8" axis="ch" ptType="node" func="cnt" op="equ" val="7">
        <dgm:alg type="composite">
          <dgm:param type="ar" val="1.6382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2961"/>
          <dgm:constr type="w" for="ch" forName="image4" refType="w" fact="0.1886"/>
          <dgm:constr type="h" for="ch" forName="image4" refType="h" fact="0.2653"/>
          <dgm:constr type="l" for="ch" forName="text5" refType="w" fact="0.6491"/>
          <dgm:constr type="t" for="ch" forName="text5" refType="h" fact="0.0028"/>
          <dgm:constr type="w" for="ch" forName="text5" refType="w" fact="0.1886"/>
          <dgm:constr type="h" for="ch" forName="text5" refType="h" fact="0.2653"/>
          <dgm:constr type="l" for="ch" forName="image5" refType="w" fact="0.8114"/>
          <dgm:constr type="t" for="ch" forName="image5" refType="h" fact="0.1508"/>
          <dgm:constr type="w" for="ch" forName="image5" refType="w" fact="0.1886"/>
          <dgm:constr type="h" for="ch" forName="image5" refType="h" fact="0.2653"/>
          <dgm:constr type="l" for="ch" forName="image2" refType="w" fact="0.4868"/>
          <dgm:constr type="t" for="ch" forName="image2" refType="h" fact="0.4402"/>
          <dgm:constr type="w" for="ch" forName="image2" refType="w" fact="0.1886"/>
          <dgm:constr type="h" for="ch" forName="image2" refType="h" fact="0.2653"/>
          <dgm:constr type="l" for="ch" forName="text4" refType="w" fact="0.4868"/>
          <dgm:constr type="t" for="ch" forName="text4" refType="h" fact="0.1469"/>
          <dgm:constr type="w" for="ch" forName="text4" refType="w" fact="0.1886"/>
          <dgm:constr type="h" for="ch" forName="text4" refType="h" fact="0.2653"/>
          <dgm:constr type="l" for="ch" forName="text2" refType="w" fact="0.3246"/>
          <dgm:constr type="t" for="ch" forName="text2" refType="h" fact="0.2933"/>
          <dgm:constr type="w" for="ch" forName="text2" refType="w" fact="0.1886"/>
          <dgm:constr type="h" for="ch" forName="text2" refType="h" fact="0.2653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2653"/>
          <dgm:constr type="l" for="ch" forName="text1" refType="w" fact="0.1623"/>
          <dgm:constr type="t" for="ch" forName="text1" refType="h" fact="0.4408"/>
          <dgm:constr type="w" for="ch" forName="text1" refType="w" fact="0.1886"/>
          <dgm:constr type="h" for="ch" forName="text1" refType="h" fact="0.2653"/>
          <dgm:constr type="l" for="ch" forName="text3" refType="w" fact="0.1623"/>
          <dgm:constr type="t" for="ch" forName="text3" refType="h" fact="0.1475"/>
          <dgm:constr type="w" for="ch" forName="text3" refType="w" fact="0.1886"/>
          <dgm:constr type="h" for="ch" forName="text3" refType="h" fact="0.2653"/>
          <dgm:constr type="l" for="ch" forName="textaccent1" refType="w" fact="0.1668"/>
          <dgm:constr type="t" for="ch" forName="textaccent1" refType="h" fact="0.5594"/>
          <dgm:constr type="w" for="ch" forName="textaccent1" refType="w" fact="0.022"/>
          <dgm:constr type="h" for="ch" forName="textaccent1" refType="h" fact="0.0311"/>
          <dgm:constr type="l" for="ch" forName="image1" refType="w" fact="0"/>
          <dgm:constr type="t" for="ch" forName="image1" refType="h" fact="0.2941"/>
          <dgm:constr type="w" for="ch" forName="image1" refType="w" fact="0.1886"/>
          <dgm:constr type="h" for="ch" forName="image1" refType="h" fact="0.2653"/>
          <dgm:constr type="l" for="ch" forName="imageaccent1" refType="w" fact="0.1292"/>
          <dgm:constr type="t" for="ch" forName="imageaccent1" refType="h" fact="0.5242"/>
          <dgm:constr type="w" for="ch" forName="imageaccent1" refType="w" fact="0.022"/>
          <dgm:constr type="h" for="ch" forName="imageaccent1" refType="h" fact="0.0311"/>
          <dgm:constr type="l" for="ch" forName="textaccent2" refType="w" fact="0.4544"/>
          <dgm:constr type="t" for="ch" forName="textaccent2" refType="h" fact="0.5228"/>
          <dgm:constr type="w" for="ch" forName="textaccent2" refType="w" fact="0.022"/>
          <dgm:constr type="h" for="ch" forName="textaccent2" refType="h" fact="0.0311"/>
          <dgm:constr type="l" for="ch" forName="imageaccent2" refType="w" fact="0.4914"/>
          <dgm:constr type="t" for="ch" forName="imageaccent2" refType="h" fact="0.5583"/>
          <dgm:constr type="w" for="ch" forName="imageaccent2" refType="w" fact="0.022"/>
          <dgm:constr type="h" for="ch" forName="imageaccent2" refType="h" fact="0.0311"/>
          <dgm:constr type="l" for="ch" forName="textaccent3" refType="w" fact="0.2907"/>
          <dgm:constr type="t" for="ch" forName="textaccent3" refType="h" fact="0.1511"/>
          <dgm:constr type="w" for="ch" forName="textaccent3" refType="w" fact="0.022"/>
          <dgm:constr type="h" for="ch" forName="textaccent3" refType="h" fact="0.0311"/>
          <dgm:constr type="l" for="ch" forName="imageaccent3" refType="w" fact="0.3299"/>
          <dgm:constr type="t" for="ch" forName="imageaccent3" refType="h" fact="0.1175"/>
          <dgm:constr type="w" for="ch" forName="imageaccent3" refType="w" fact="0.022"/>
          <dgm:constr type="h" for="ch" forName="imageaccent3" refType="h" fact="0.0311"/>
          <dgm:constr type="l" for="ch" forName="textaccent4" refType="w" fact="0.65"/>
          <dgm:constr type="t" for="ch" forName="textaccent4" refType="h" fact="0.2645"/>
          <dgm:constr type="w" for="ch" forName="textaccent4" refType="w" fact="0.022"/>
          <dgm:constr type="h" for="ch" forName="textaccent4" refType="h" fact="0.0311"/>
          <dgm:constr type="l" for="ch" forName="imageaccent4" refType="w" fact="0.6859"/>
          <dgm:constr type="t" for="ch" forName="imageaccent4" refType="h" fact="0.3008"/>
          <dgm:constr type="w" for="ch" forName="imageaccent4" refType="w" fact="0.022"/>
          <dgm:constr type="h" for="ch" forName="imageaccent4" refType="h" fact="0.0311"/>
          <dgm:constr type="l" for="ch" forName="textaccent5" refType="w" fact="0.8123"/>
          <dgm:constr type="t" for="ch" forName="textaccent5" refType="h" fact="0.1217"/>
          <dgm:constr type="w" for="ch" forName="textaccent5" refType="w" fact="0.022"/>
          <dgm:constr type="h" for="ch" forName="textaccent5" refType="h" fact="0.0311"/>
          <dgm:constr type="l" for="ch" forName="imageaccent5" refType="w" fact="0.849"/>
          <dgm:constr type="t" for="ch" forName="imageaccent5" refType="h" fact="0.1567"/>
          <dgm:constr type="w" for="ch" forName="imageaccent5" refType="w" fact="0.022"/>
          <dgm:constr type="h" for="ch" forName="imageaccent5" refType="h" fact="0.0311"/>
          <dgm:constr type="l" for="ch" forName="image6" refType="w" fact="0.6491"/>
          <dgm:constr type="t" for="ch" forName="image6" refType="h" fact="0.5889"/>
          <dgm:constr type="w" for="ch" forName="image6" refType="w" fact="0.1886"/>
          <dgm:constr type="h" for="ch" forName="image6" refType="h" fact="0.2653"/>
          <dgm:constr type="l" for="ch" forName="text6" refType="w" fact="0.8114"/>
          <dgm:constr type="t" for="ch" forName="text6" refType="h" fact="0.4436"/>
          <dgm:constr type="w" for="ch" forName="text6" refType="w" fact="0.1886"/>
          <dgm:constr type="h" for="ch" forName="text6" refType="h" fact="0.2653"/>
          <dgm:constr type="l" for="ch" forName="imageaccent6" refType="w" fact="0.8138"/>
          <dgm:constr type="t" for="ch" forName="imageaccent6" refType="h" fact="0.7053"/>
          <dgm:constr type="w" for="ch" forName="imageaccent6" refType="w" fact="0.022"/>
          <dgm:constr type="h" for="ch" forName="imageaccent6" refType="h" fact="0.0311"/>
          <dgm:constr type="l" for="ch" forName="textaccent6" refType="w" fact="0.8488"/>
          <dgm:constr type="t" for="ch" forName="textaccent6" refType="h" fact="0.676"/>
          <dgm:constr type="w" for="ch" forName="textaccent6" refType="w" fact="0.022"/>
          <dgm:constr type="h" for="ch" forName="textaccent6" refType="h" fact="0.0311"/>
          <dgm:constr type="l" for="ch" forName="text7" refType="w" fact="0.3244"/>
          <dgm:constr type="t" for="ch" forName="text7" refType="h" fact="0.5872"/>
          <dgm:constr type="w" for="ch" forName="text7" refType="w" fact="0.1886"/>
          <dgm:constr type="h" for="ch" forName="text7" refType="h" fact="0.2653"/>
          <dgm:constr type="l" for="ch" forName="image7" refType="w" fact="0.1622"/>
          <dgm:constr type="t" for="ch" forName="image7" refType="h" fact="0.7347"/>
          <dgm:constr type="w" for="ch" forName="image7" refType="w" fact="0.1886"/>
          <dgm:constr type="h" for="ch" forName="image7" refType="h" fact="0.2653"/>
          <dgm:constr type="l" for="ch" forName="imageaccent7" refType="w" fact="0.2905"/>
          <dgm:constr type="t" for="ch" forName="imageaccent7" refType="h" fact="0.7384"/>
          <dgm:constr type="w" for="ch" forName="imageaccent7" refType="w" fact="0.022"/>
          <dgm:constr type="h" for="ch" forName="imageaccent7" refType="h" fact="0.0311"/>
          <dgm:constr type="l" for="ch" forName="textaccent7" refType="w" fact="0.3298"/>
          <dgm:constr type="t" for="ch" forName="textaccent7" refType="h" fact="0.7048"/>
          <dgm:constr type="w" for="ch" forName="textaccent7" refType="w" fact="0.022"/>
          <dgm:constr type="h" for="ch" forName="textaccent7" refType="h" fact="0.0311"/>
        </dgm:constrLst>
      </dgm:if>
      <dgm:if name="Name9" axis="ch" ptType="node" func="cnt" op="equ" val="8">
        <dgm:alg type="composite">
          <dgm:param type="ar" val="1.8974"/>
        </dgm:alg>
        <dgm:constrLst>
          <dgm:constr type="primFontSz" for="des" ptType="node" op="equ" val="65"/>
          <dgm:constr type="l" for="ch" forName="image4" refType="w" fact="0.5589"/>
          <dgm:constr type="t" for="ch" forName="image4" refType="h" fact="0.2952"/>
          <dgm:constr type="w" for="ch" forName="image4" refType="w" fact="0.1624"/>
          <dgm:constr type="h" for="ch" forName="image4" refType="h" fact="0.2645"/>
          <dgm:constr type="l" for="ch" forName="text5" refType="w" fact="0.5589"/>
          <dgm:constr type="t" for="ch" forName="text5" refType="h" fact="0.0028"/>
          <dgm:constr type="w" for="ch" forName="text5" refType="w" fact="0.1624"/>
          <dgm:constr type="h" for="ch" forName="text5" refType="h" fact="0.2645"/>
          <dgm:constr type="l" for="ch" forName="image5" refType="w" fact="0.6986"/>
          <dgm:constr type="t" for="ch" forName="image5" refType="h" fact="0.1504"/>
          <dgm:constr type="w" for="ch" forName="image5" refType="w" fact="0.1624"/>
          <dgm:constr type="h" for="ch" forName="image5" refType="h" fact="0.2645"/>
          <dgm:constr type="l" for="ch" forName="image2" refType="w" fact="0.4192"/>
          <dgm:constr type="t" for="ch" forName="image2" refType="h" fact="0.439"/>
          <dgm:constr type="w" for="ch" forName="image2" refType="w" fact="0.1624"/>
          <dgm:constr type="h" for="ch" forName="image2" refType="h" fact="0.2645"/>
          <dgm:constr type="l" for="ch" forName="text4" refType="w" fact="0.4192"/>
          <dgm:constr type="t" for="ch" forName="text4" refType="h" fact="0.1465"/>
          <dgm:constr type="w" for="ch" forName="text4" refType="w" fact="0.1624"/>
          <dgm:constr type="h" for="ch" forName="text4" refType="h" fact="0.2645"/>
          <dgm:constr type="l" for="ch" forName="text2" refType="w" fact="0.2794"/>
          <dgm:constr type="t" for="ch" forName="text2" refType="h" fact="0.2925"/>
          <dgm:constr type="w" for="ch" forName="text2" refType="w" fact="0.1624"/>
          <dgm:constr type="h" for="ch" forName="text2" refType="h" fact="0.2645"/>
          <dgm:constr type="l" for="ch" forName="image3" refType="w" fact="0.2794"/>
          <dgm:constr type="t" for="ch" forName="image3" refType="h" fact="0"/>
          <dgm:constr type="w" for="ch" forName="image3" refType="w" fact="0.1624"/>
          <dgm:constr type="h" for="ch" forName="image3" refType="h" fact="0.2645"/>
          <dgm:constr type="l" for="ch" forName="text1" refType="w" fact="0.1397"/>
          <dgm:constr type="t" for="ch" forName="text1" refType="h" fact="0.4395"/>
          <dgm:constr type="w" for="ch" forName="text1" refType="w" fact="0.1624"/>
          <dgm:constr type="h" for="ch" forName="text1" refType="h" fact="0.2645"/>
          <dgm:constr type="l" for="ch" forName="text3" refType="w" fact="0.1397"/>
          <dgm:constr type="t" for="ch" forName="text3" refType="h" fact="0.1471"/>
          <dgm:constr type="w" for="ch" forName="text3" refType="w" fact="0.1624"/>
          <dgm:constr type="h" for="ch" forName="text3" refType="h" fact="0.2645"/>
          <dgm:constr type="l" for="ch" forName="textaccent1" refType="w" fact="0.1436"/>
          <dgm:constr type="t" for="ch" forName="textaccent1" refType="h" fact="0.5578"/>
          <dgm:constr type="w" for="ch" forName="textaccent1" refType="w" fact="0.0189"/>
          <dgm:constr type="h" for="ch" forName="textaccent1" refType="h" fact="0.031"/>
          <dgm:constr type="l" for="ch" forName="image1" refType="w" fact="0"/>
          <dgm:constr type="t" for="ch" forName="image1" refType="h" fact="0.2933"/>
          <dgm:constr type="w" for="ch" forName="image1" refType="w" fact="0.1624"/>
          <dgm:constr type="h" for="ch" forName="image1" refType="h" fact="0.2645"/>
          <dgm:constr type="l" for="ch" forName="imageaccent1" refType="w" fact="0.1112"/>
          <dgm:constr type="t" for="ch" forName="imageaccent1" refType="h" fact="0.5227"/>
          <dgm:constr type="w" for="ch" forName="imageaccent1" refType="w" fact="0.0189"/>
          <dgm:constr type="h" for="ch" forName="imageaccent1" refType="h" fact="0.031"/>
          <dgm:constr type="l" for="ch" forName="textaccent2" refType="w" fact="0.3912"/>
          <dgm:constr type="t" for="ch" forName="textaccent2" refType="h" fact="0.5213"/>
          <dgm:constr type="w" for="ch" forName="textaccent2" refType="w" fact="0.0189"/>
          <dgm:constr type="h" for="ch" forName="textaccent2" refType="h" fact="0.031"/>
          <dgm:constr type="l" for="ch" forName="imageaccent2" refType="w" fact="0.4231"/>
          <dgm:constr type="t" for="ch" forName="imageaccent2" refType="h" fact="0.5567"/>
          <dgm:constr type="w" for="ch" forName="imageaccent2" refType="w" fact="0.0189"/>
          <dgm:constr type="h" for="ch" forName="imageaccent2" refType="h" fact="0.031"/>
          <dgm:constr type="l" for="ch" forName="textaccent3" refType="w" fact="0.2502"/>
          <dgm:constr type="t" for="ch" forName="textaccent3" refType="h" fact="0.1507"/>
          <dgm:constr type="w" for="ch" forName="textaccent3" refType="w" fact="0.0189"/>
          <dgm:constr type="h" for="ch" forName="textaccent3" refType="h" fact="0.031"/>
          <dgm:constr type="l" for="ch" forName="imageaccent3" refType="w" fact="0.2841"/>
          <dgm:constr type="t" for="ch" forName="imageaccent3" refType="h" fact="0.1172"/>
          <dgm:constr type="w" for="ch" forName="imageaccent3" refType="w" fact="0.0189"/>
          <dgm:constr type="h" for="ch" forName="imageaccent3" refType="h" fact="0.031"/>
          <dgm:constr type="l" for="ch" forName="textaccent4" refType="w" fact="0.5596"/>
          <dgm:constr type="t" for="ch" forName="textaccent4" refType="h" fact="0.2637"/>
          <dgm:constr type="w" for="ch" forName="textaccent4" refType="w" fact="0.0189"/>
          <dgm:constr type="h" for="ch" forName="textaccent4" refType="h" fact="0.031"/>
          <dgm:constr type="l" for="ch" forName="imageaccent4" refType="w" fact="0.5905"/>
          <dgm:constr type="t" for="ch" forName="imageaccent4" refType="h" fact="0.3"/>
          <dgm:constr type="w" for="ch" forName="imageaccent4" refType="w" fact="0.0189"/>
          <dgm:constr type="h" for="ch" forName="imageaccent4" refType="h" fact="0.031"/>
          <dgm:constr type="l" for="ch" forName="textaccent5" refType="w" fact="0.6993"/>
          <dgm:constr type="t" for="ch" forName="textaccent5" refType="h" fact="0.1214"/>
          <dgm:constr type="w" for="ch" forName="textaccent5" refType="w" fact="0.0189"/>
          <dgm:constr type="h" for="ch" forName="textaccent5" refType="h" fact="0.031"/>
          <dgm:constr type="l" for="ch" forName="imageaccent5" refType="w" fact="0.731"/>
          <dgm:constr type="t" for="ch" forName="imageaccent5" refType="h" fact="0.1563"/>
          <dgm:constr type="w" for="ch" forName="imageaccent5" refType="w" fact="0.0189"/>
          <dgm:constr type="h" for="ch" forName="imageaccent5" refType="h" fact="0.031"/>
          <dgm:constr type="l" for="ch" forName="image6" refType="w" fact="0.5589"/>
          <dgm:constr type="t" for="ch" forName="image6" refType="h" fact="0.5872"/>
          <dgm:constr type="w" for="ch" forName="image6" refType="w" fact="0.1624"/>
          <dgm:constr type="h" for="ch" forName="image6" refType="h" fact="0.2645"/>
          <dgm:constr type="l" for="ch" forName="text6" refType="w" fact="0.6986"/>
          <dgm:constr type="t" for="ch" forName="text6" refType="h" fact="0.4424"/>
          <dgm:constr type="w" for="ch" forName="text6" refType="w" fact="0.1624"/>
          <dgm:constr type="h" for="ch" forName="text6" refType="h" fact="0.2645"/>
          <dgm:constr type="l" for="ch" forName="imageaccent6" refType="w" fact="0.7007"/>
          <dgm:constr type="t" for="ch" forName="imageaccent6" refType="h" fact="0.7033"/>
          <dgm:constr type="w" for="ch" forName="imageaccent6" refType="w" fact="0.0189"/>
          <dgm:constr type="h" for="ch" forName="imageaccent6" refType="h" fact="0.031"/>
          <dgm:constr type="l" for="ch" forName="textaccent6" refType="w" fact="0.7308"/>
          <dgm:constr type="t" for="ch" forName="textaccent6" refType="h" fact="0.6741"/>
          <dgm:constr type="w" for="ch" forName="textaccent6" refType="w" fact="0.0189"/>
          <dgm:constr type="h" for="ch" forName="textaccent6" refType="h" fact="0.031"/>
          <dgm:constr type="l" for="ch" forName="text7" refType="w" fact="0.2793"/>
          <dgm:constr type="t" for="ch" forName="text7" refType="h" fact="0.5856"/>
          <dgm:constr type="w" for="ch" forName="text7" refType="w" fact="0.1624"/>
          <dgm:constr type="h" for="ch" forName="text7" refType="h" fact="0.2645"/>
          <dgm:constr type="l" for="ch" forName="image7" refType="w" fact="0.1396"/>
          <dgm:constr type="t" for="ch" forName="image7" refType="h" fact="0.7326"/>
          <dgm:constr type="w" for="ch" forName="image7" refType="w" fact="0.1624"/>
          <dgm:constr type="h" for="ch" forName="image7" refType="h" fact="0.2645"/>
          <dgm:constr type="l" for="ch" forName="imageaccent7" refType="w" fact="0.2501"/>
          <dgm:constr type="t" for="ch" forName="imageaccent7" refType="h" fact="0.7363"/>
          <dgm:constr type="w" for="ch" forName="imageaccent7" refType="w" fact="0.0189"/>
          <dgm:constr type="h" for="ch" forName="imageaccent7" refType="h" fact="0.031"/>
          <dgm:constr type="l" for="ch" forName="textaccent7" refType="w" fact="0.284"/>
          <dgm:constr type="t" for="ch" forName="textaccent7" refType="h" fact="0.7028"/>
          <dgm:constr type="w" for="ch" forName="textaccent7" refType="w" fact="0.0189"/>
          <dgm:constr type="h" for="ch" forName="textaccent7" refType="h" fact="0.031"/>
          <dgm:constr type="l" for="ch" forName="image8" refType="w" fact="0.6979"/>
          <dgm:constr type="t" for="ch" forName="image8" refType="h" fact="0.7355"/>
          <dgm:constr type="w" for="ch" forName="image8" refType="w" fact="0.1624"/>
          <dgm:constr type="h" for="ch" forName="image8" refType="h" fact="0.2645"/>
          <dgm:constr type="l" for="ch" forName="text8" refType="w" fact="0.8376"/>
          <dgm:constr type="t" for="ch" forName="text8" refType="h" fact="0.5906"/>
          <dgm:constr type="w" for="ch" forName="text8" refType="w" fact="0.1624"/>
          <dgm:constr type="h" for="ch" forName="text8" refType="h" fact="0.2645"/>
          <dgm:constr type="l" for="ch" forName="imageaccent8" refType="w" fact="0.8397"/>
          <dgm:constr type="t" for="ch" forName="imageaccent8" refType="h" fact="0.8516"/>
          <dgm:constr type="w" for="ch" forName="imageaccent8" refType="w" fact="0.0189"/>
          <dgm:constr type="h" for="ch" forName="imageaccent8" refType="h" fact="0.031"/>
          <dgm:constr type="l" for="ch" forName="textaccent8" refType="w" fact="0.8698"/>
          <dgm:constr type="t" for="ch" forName="textaccent8" refType="h" fact="0.8223"/>
          <dgm:constr type="w" for="ch" forName="textaccent8" refType="w" fact="0.0189"/>
          <dgm:constr type="h" for="ch" forName="textaccent8" refType="h" fact="0.031"/>
        </dgm:constrLst>
      </dgm:if>
      <dgm:if name="Name10" axis="ch" ptType="node" func="cnt" op="equ" val="9">
        <dgm:alg type="composite">
          <dgm:param type="ar" val="1.8986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952"/>
          <dgm:constr type="w" for="ch" forName="image4" refType="w" fact="0.1623"/>
          <dgm:constr type="h" for="ch" forName="image4" refType="h" fact="0.2645"/>
          <dgm:constr type="l" for="ch" forName="text5" refType="w" fact="0.5585"/>
          <dgm:constr type="t" for="ch" forName="text5" refType="h" fact="0.0028"/>
          <dgm:constr type="w" for="ch" forName="text5" refType="w" fact="0.1623"/>
          <dgm:constr type="h" for="ch" forName="text5" refType="h" fact="0.2645"/>
          <dgm:constr type="l" for="ch" forName="image5" refType="w" fact="0.6982"/>
          <dgm:constr type="t" for="ch" forName="image5" refType="h" fact="0.1504"/>
          <dgm:constr type="w" for="ch" forName="image5" refType="w" fact="0.1623"/>
          <dgm:constr type="h" for="ch" forName="image5" refType="h" fact="0.2645"/>
          <dgm:constr type="l" for="ch" forName="image2" refType="w" fact="0.4189"/>
          <dgm:constr type="t" for="ch" forName="image2" refType="h" fact="0.439"/>
          <dgm:constr type="w" for="ch" forName="image2" refType="w" fact="0.1623"/>
          <dgm:constr type="h" for="ch" forName="image2" refType="h" fact="0.2645"/>
          <dgm:constr type="l" for="ch" forName="text4" refType="w" fact="0.4189"/>
          <dgm:constr type="t" for="ch" forName="text4" refType="h" fact="0.1465"/>
          <dgm:constr type="w" for="ch" forName="text4" refType="w" fact="0.1623"/>
          <dgm:constr type="h" for="ch" forName="text4" refType="h" fact="0.2645"/>
          <dgm:constr type="l" for="ch" forName="text2" refType="w" fact="0.2793"/>
          <dgm:constr type="t" for="ch" forName="text2" refType="h" fact="0.2925"/>
          <dgm:constr type="w" for="ch" forName="text2" refType="w" fact="0.1623"/>
          <dgm:constr type="h" for="ch" forName="text2" refType="h" fact="0.2645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645"/>
          <dgm:constr type="l" for="ch" forName="text1" refType="w" fact="0.1396"/>
          <dgm:constr type="t" for="ch" forName="text1" refType="h" fact="0.4395"/>
          <dgm:constr type="w" for="ch" forName="text1" refType="w" fact="0.1623"/>
          <dgm:constr type="h" for="ch" forName="text1" refType="h" fact="0.2645"/>
          <dgm:constr type="l" for="ch" forName="text3" refType="w" fact="0.1396"/>
          <dgm:constr type="t" for="ch" forName="text3" refType="h" fact="0.1471"/>
          <dgm:constr type="w" for="ch" forName="text3" refType="w" fact="0.1623"/>
          <dgm:constr type="h" for="ch" forName="text3" refType="h" fact="0.2645"/>
          <dgm:constr type="l" for="ch" forName="textaccent1" refType="w" fact="0.1435"/>
          <dgm:constr type="t" for="ch" forName="textaccent1" refType="h" fact="0.5578"/>
          <dgm:constr type="w" for="ch" forName="textaccent1" refType="w" fact="0.0189"/>
          <dgm:constr type="h" for="ch" forName="textaccent1" refType="h" fact="0.031"/>
          <dgm:constr type="l" for="ch" forName="image1" refType="w" fact="0"/>
          <dgm:constr type="t" for="ch" forName="image1" refType="h" fact="0.2933"/>
          <dgm:constr type="w" for="ch" forName="image1" refType="w" fact="0.1623"/>
          <dgm:constr type="h" for="ch" forName="image1" refType="h" fact="0.2645"/>
          <dgm:constr type="l" for="ch" forName="imageaccent1" refType="w" fact="0.1111"/>
          <dgm:constr type="t" for="ch" forName="imageaccent1" refType="h" fact="0.5227"/>
          <dgm:constr type="w" for="ch" forName="imageaccent1" refType="w" fact="0.0189"/>
          <dgm:constr type="h" for="ch" forName="imageaccent1" refType="h" fact="0.031"/>
          <dgm:constr type="l" for="ch" forName="textaccent2" refType="w" fact="0.391"/>
          <dgm:constr type="t" for="ch" forName="textaccent2" refType="h" fact="0.5213"/>
          <dgm:constr type="w" for="ch" forName="textaccent2" refType="w" fact="0.0189"/>
          <dgm:constr type="h" for="ch" forName="textaccent2" refType="h" fact="0.031"/>
          <dgm:constr type="l" for="ch" forName="imageaccent2" refType="w" fact="0.4228"/>
          <dgm:constr type="t" for="ch" forName="imageaccent2" refType="h" fact="0.5567"/>
          <dgm:constr type="w" for="ch" forName="imageaccent2" refType="w" fact="0.0189"/>
          <dgm:constr type="h" for="ch" forName="imageaccent2" refType="h" fact="0.031"/>
          <dgm:constr type="l" for="ch" forName="textaccent3" refType="w" fact="0.2501"/>
          <dgm:constr type="t" for="ch" forName="textaccent3" refType="h" fact="0.1507"/>
          <dgm:constr type="w" for="ch" forName="textaccent3" refType="w" fact="0.0189"/>
          <dgm:constr type="h" for="ch" forName="textaccent3" refType="h" fact="0.031"/>
          <dgm:constr type="l" for="ch" forName="imageaccent3" refType="w" fact="0.2839"/>
          <dgm:constr type="t" for="ch" forName="imageaccent3" refType="h" fact="0.1172"/>
          <dgm:constr type="w" for="ch" forName="imageaccent3" refType="w" fact="0.0189"/>
          <dgm:constr type="h" for="ch" forName="imageaccent3" refType="h" fact="0.031"/>
          <dgm:constr type="l" for="ch" forName="textaccent4" refType="w" fact="0.5593"/>
          <dgm:constr type="t" for="ch" forName="textaccent4" refType="h" fact="0.2637"/>
          <dgm:constr type="w" for="ch" forName="textaccent4" refType="w" fact="0.0189"/>
          <dgm:constr type="h" for="ch" forName="textaccent4" refType="h" fact="0.031"/>
          <dgm:constr type="l" for="ch" forName="imageaccent4" refType="w" fact="0.5901"/>
          <dgm:constr type="t" for="ch" forName="imageaccent4" refType="h" fact="0.3"/>
          <dgm:constr type="w" for="ch" forName="imageaccent4" refType="w" fact="0.0189"/>
          <dgm:constr type="h" for="ch" forName="imageaccent4" refType="h" fact="0.031"/>
          <dgm:constr type="l" for="ch" forName="textaccent5" refType="w" fact="0.6989"/>
          <dgm:constr type="t" for="ch" forName="textaccent5" refType="h" fact="0.1214"/>
          <dgm:constr type="w" for="ch" forName="textaccent5" refType="w" fact="0.0189"/>
          <dgm:constr type="h" for="ch" forName="textaccent5" refType="h" fact="0.031"/>
          <dgm:constr type="l" for="ch" forName="imageaccent5" refType="w" fact="0.7305"/>
          <dgm:constr type="t" for="ch" forName="imageaccent5" refType="h" fact="0.1563"/>
          <dgm:constr type="w" for="ch" forName="imageaccent5" refType="w" fact="0.0189"/>
          <dgm:constr type="h" for="ch" forName="imageaccent5" refType="h" fact="0.031"/>
          <dgm:constr type="l" for="ch" forName="image6" refType="w" fact="0.5585"/>
          <dgm:constr type="t" for="ch" forName="image6" refType="h" fact="0.5872"/>
          <dgm:constr type="w" for="ch" forName="image6" refType="w" fact="0.1623"/>
          <dgm:constr type="h" for="ch" forName="image6" refType="h" fact="0.2645"/>
          <dgm:constr type="l" for="ch" forName="text6" refType="w" fact="0.6982"/>
          <dgm:constr type="t" for="ch" forName="text6" refType="h" fact="0.4424"/>
          <dgm:constr type="w" for="ch" forName="text6" refType="w" fact="0.1623"/>
          <dgm:constr type="h" for="ch" forName="text6" refType="h" fact="0.2645"/>
          <dgm:constr type="l" for="ch" forName="imageaccent6" refType="w" fact="0.7002"/>
          <dgm:constr type="t" for="ch" forName="imageaccent6" refType="h" fact="0.7033"/>
          <dgm:constr type="w" for="ch" forName="imageaccent6" refType="w" fact="0.0189"/>
          <dgm:constr type="h" for="ch" forName="imageaccent6" refType="h" fact="0.031"/>
          <dgm:constr type="l" for="ch" forName="textaccent6" refType="w" fact="0.7303"/>
          <dgm:constr type="t" for="ch" forName="textaccent6" refType="h" fact="0.6741"/>
          <dgm:constr type="w" for="ch" forName="textaccent6" refType="w" fact="0.0189"/>
          <dgm:constr type="h" for="ch" forName="textaccent6" refType="h" fact="0.031"/>
          <dgm:constr type="l" for="ch" forName="text7" refType="w" fact="0.2792"/>
          <dgm:constr type="t" for="ch" forName="text7" refType="h" fact="0.5856"/>
          <dgm:constr type="w" for="ch" forName="text7" refType="w" fact="0.1623"/>
          <dgm:constr type="h" for="ch" forName="text7" refType="h" fact="0.2645"/>
          <dgm:constr type="l" for="ch" forName="image7" refType="w" fact="0.1395"/>
          <dgm:constr type="t" for="ch" forName="image7" refType="h" fact="0.7326"/>
          <dgm:constr type="w" for="ch" forName="image7" refType="w" fact="0.1623"/>
          <dgm:constr type="h" for="ch" forName="image7" refType="h" fact="0.2645"/>
          <dgm:constr type="l" for="ch" forName="imageaccent7" refType="w" fact="0.25"/>
          <dgm:constr type="t" for="ch" forName="imageaccent7" refType="h" fact="0.7363"/>
          <dgm:constr type="w" for="ch" forName="imageaccent7" refType="w" fact="0.0189"/>
          <dgm:constr type="h" for="ch" forName="imageaccent7" refType="h" fact="0.031"/>
          <dgm:constr type="l" for="ch" forName="textaccent7" refType="w" fact="0.2838"/>
          <dgm:constr type="t" for="ch" forName="textaccent7" refType="h" fact="0.7028"/>
          <dgm:constr type="w" for="ch" forName="textaccent7" refType="w" fact="0.0189"/>
          <dgm:constr type="h" for="ch" forName="textaccent7" refType="h" fact="0.031"/>
          <dgm:constr type="l" for="ch" forName="image8" refType="w" fact="0.6975"/>
          <dgm:constr type="t" for="ch" forName="image8" refType="h" fact="0.7355"/>
          <dgm:constr type="w" for="ch" forName="image8" refType="w" fact="0.1623"/>
          <dgm:constr type="h" for="ch" forName="image8" refType="h" fact="0.2645"/>
          <dgm:constr type="l" for="ch" forName="text8" refType="w" fact="0.8371"/>
          <dgm:constr type="t" for="ch" forName="text8" refType="h" fact="0.5906"/>
          <dgm:constr type="w" for="ch" forName="text8" refType="w" fact="0.1623"/>
          <dgm:constr type="h" for="ch" forName="text8" refType="h" fact="0.2645"/>
          <dgm:constr type="l" for="ch" forName="imageaccent8" refType="w" fact="0.8392"/>
          <dgm:constr type="t" for="ch" forName="imageaccent8" refType="h" fact="0.8516"/>
          <dgm:constr type="w" for="ch" forName="imageaccent8" refType="w" fact="0.0189"/>
          <dgm:constr type="h" for="ch" forName="imageaccent8" refType="h" fact="0.031"/>
          <dgm:constr type="l" for="ch" forName="textaccent8" refType="w" fact="0.8693"/>
          <dgm:constr type="t" for="ch" forName="textaccent8" refType="h" fact="0.8223"/>
          <dgm:constr type="w" for="ch" forName="textaccent8" refType="w" fact="0.0189"/>
          <dgm:constr type="h" for="ch" forName="textaccent8" refType="h" fact="0.031"/>
          <dgm:constr type="l" for="ch" forName="text9" refType="w" fact="0.8377"/>
          <dgm:constr type="t" for="ch" forName="text9" refType="h" fact="0.0057"/>
          <dgm:constr type="w" for="ch" forName="text9" refType="w" fact="0.1623"/>
          <dgm:constr type="h" for="ch" forName="text9" refType="h" fact="0.2645"/>
          <dgm:constr type="l" for="ch" forName="textaccent9" refType="w" fact="0.95"/>
          <dgm:constr type="t" for="ch" forName="textaccent9" refType="h" fact="0.2383"/>
          <dgm:constr type="w" for="ch" forName="textaccent9" refType="w" fact="0.0189"/>
          <dgm:constr type="h" for="ch" forName="textaccent9" refType="h" fact="0.031"/>
          <dgm:constr type="l" for="ch" forName="image9" refType="w" fact="0.8377"/>
          <dgm:constr type="t" for="ch" forName="image9" refType="h" fact="0.2977"/>
          <dgm:constr type="w" for="ch" forName="image9" refType="w" fact="0.1623"/>
          <dgm:constr type="h" for="ch" forName="image9" refType="h" fact="0.2645"/>
          <dgm:constr type="l" for="ch" forName="imageaccent9" refType="w" fact="0.95"/>
          <dgm:constr type="t" for="ch" forName="imageaccent9" refType="h" fact="0.2993"/>
          <dgm:constr type="w" for="ch" forName="imageaccent9" refType="w" fact="0.0189"/>
          <dgm:constr type="h" for="ch" forName="imageaccent9" refType="h" fact="0.031"/>
        </dgm:constrLst>
      </dgm:if>
      <dgm:if name="Name11" axis="ch" ptType="node" func="cnt" op="equ" val="10">
        <dgm:alg type="composite">
          <dgm:param type="ar" val="1.6608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583"/>
          <dgm:constr type="w" for="ch" forName="image4" refType="w" fact="0.1623"/>
          <dgm:constr type="h" for="ch" forName="image4" refType="h" fact="0.2314"/>
          <dgm:constr type="l" for="ch" forName="text5" refType="w" fact="0.5585"/>
          <dgm:constr type="t" for="ch" forName="text5" refType="h" fact="0.0024"/>
          <dgm:constr type="w" for="ch" forName="text5" refType="w" fact="0.1623"/>
          <dgm:constr type="h" for="ch" forName="text5" refType="h" fact="0.2314"/>
          <dgm:constr type="l" for="ch" forName="image5" refType="w" fact="0.6982"/>
          <dgm:constr type="t" for="ch" forName="image5" refType="h" fact="0.1316"/>
          <dgm:constr type="w" for="ch" forName="image5" refType="w" fact="0.1623"/>
          <dgm:constr type="h" for="ch" forName="image5" refType="h" fact="0.2314"/>
          <dgm:constr type="l" for="ch" forName="image2" refType="w" fact="0.4189"/>
          <dgm:constr type="t" for="ch" forName="image2" refType="h" fact="0.384"/>
          <dgm:constr type="w" for="ch" forName="image2" refType="w" fact="0.1623"/>
          <dgm:constr type="h" for="ch" forName="image2" refType="h" fact="0.2314"/>
          <dgm:constr type="l" for="ch" forName="text4" refType="w" fact="0.4189"/>
          <dgm:constr type="t" for="ch" forName="text4" refType="h" fact="0.1282"/>
          <dgm:constr type="w" for="ch" forName="text4" refType="w" fact="0.1623"/>
          <dgm:constr type="h" for="ch" forName="text4" refType="h" fact="0.2314"/>
          <dgm:constr type="l" for="ch" forName="text2" refType="w" fact="0.2793"/>
          <dgm:constr type="t" for="ch" forName="text2" refType="h" fact="0.2558"/>
          <dgm:constr type="w" for="ch" forName="text2" refType="w" fact="0.1623"/>
          <dgm:constr type="h" for="ch" forName="text2" refType="h" fact="0.2314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314"/>
          <dgm:constr type="l" for="ch" forName="text1" refType="w" fact="0.1396"/>
          <dgm:constr type="t" for="ch" forName="text1" refType="h" fact="0.3845"/>
          <dgm:constr type="w" for="ch" forName="text1" refType="w" fact="0.1623"/>
          <dgm:constr type="h" for="ch" forName="text1" refType="h" fact="0.2314"/>
          <dgm:constr type="l" for="ch" forName="text3" refType="w" fact="0.1396"/>
          <dgm:constr type="t" for="ch" forName="text3" refType="h" fact="0.1286"/>
          <dgm:constr type="w" for="ch" forName="text3" refType="w" fact="0.1623"/>
          <dgm:constr type="h" for="ch" forName="text3" refType="h" fact="0.2314"/>
          <dgm:constr type="l" for="ch" forName="textaccent1" refType="w" fact="0.1435"/>
          <dgm:constr type="t" for="ch" forName="textaccent1" refType="h" fact="0.488"/>
          <dgm:constr type="w" for="ch" forName="textaccent1" refType="w" fact="0.0189"/>
          <dgm:constr type="h" for="ch" forName="textaccent1" refType="h" fact="0.0271"/>
          <dgm:constr type="l" for="ch" forName="image1" refType="w" fact="0"/>
          <dgm:constr type="t" for="ch" forName="image1" refType="h" fact="0.2566"/>
          <dgm:constr type="w" for="ch" forName="image1" refType="w" fact="0.1623"/>
          <dgm:constr type="h" for="ch" forName="image1" refType="h" fact="0.2314"/>
          <dgm:constr type="l" for="ch" forName="imageaccent1" refType="w" fact="0.1111"/>
          <dgm:constr type="t" for="ch" forName="imageaccent1" refType="h" fact="0.4572"/>
          <dgm:constr type="w" for="ch" forName="imageaccent1" refType="w" fact="0.0189"/>
          <dgm:constr type="h" for="ch" forName="imageaccent1" refType="h" fact="0.0271"/>
          <dgm:constr type="l" for="ch" forName="textaccent2" refType="w" fact="0.391"/>
          <dgm:constr type="t" for="ch" forName="textaccent2" refType="h" fact="0.456"/>
          <dgm:constr type="w" for="ch" forName="textaccent2" refType="w" fact="0.0189"/>
          <dgm:constr type="h" for="ch" forName="textaccent2" refType="h" fact="0.0271"/>
          <dgm:constr type="l" for="ch" forName="imageaccent2" refType="w" fact="0.4228"/>
          <dgm:constr type="t" for="ch" forName="imageaccent2" refType="h" fact="0.487"/>
          <dgm:constr type="w" for="ch" forName="imageaccent2" refType="w" fact="0.0189"/>
          <dgm:constr type="h" for="ch" forName="imageaccent2" refType="h" fact="0.0271"/>
          <dgm:constr type="l" for="ch" forName="textaccent3" refType="w" fact="0.2501"/>
          <dgm:constr type="t" for="ch" forName="textaccent3" refType="h" fact="0.1318"/>
          <dgm:constr type="w" for="ch" forName="textaccent3" refType="w" fact="0.0189"/>
          <dgm:constr type="h" for="ch" forName="textaccent3" refType="h" fact="0.0271"/>
          <dgm:constr type="l" for="ch" forName="imageaccent3" refType="w" fact="0.2839"/>
          <dgm:constr type="t" for="ch" forName="imageaccent3" refType="h" fact="0.1025"/>
          <dgm:constr type="w" for="ch" forName="imageaccent3" refType="w" fact="0.0189"/>
          <dgm:constr type="h" for="ch" forName="imageaccent3" refType="h" fact="0.0271"/>
          <dgm:constr type="l" for="ch" forName="textaccent4" refType="w" fact="0.5593"/>
          <dgm:constr type="t" for="ch" forName="textaccent4" refType="h" fact="0.2307"/>
          <dgm:constr type="w" for="ch" forName="textaccent4" refType="w" fact="0.0189"/>
          <dgm:constr type="h" for="ch" forName="textaccent4" refType="h" fact="0.0271"/>
          <dgm:constr type="l" for="ch" forName="imageaccent4" refType="w" fact="0.5901"/>
          <dgm:constr type="t" for="ch" forName="imageaccent4" refType="h" fact="0.2624"/>
          <dgm:constr type="w" for="ch" forName="imageaccent4" refType="w" fact="0.0189"/>
          <dgm:constr type="h" for="ch" forName="imageaccent4" refType="h" fact="0.0271"/>
          <dgm:constr type="l" for="ch" forName="textaccent5" refType="w" fact="0.6989"/>
          <dgm:constr type="t" for="ch" forName="textaccent5" refType="h" fact="0.1062"/>
          <dgm:constr type="w" for="ch" forName="textaccent5" refType="w" fact="0.0189"/>
          <dgm:constr type="h" for="ch" forName="textaccent5" refType="h" fact="0.0271"/>
          <dgm:constr type="l" for="ch" forName="imageaccent5" refType="w" fact="0.7305"/>
          <dgm:constr type="t" for="ch" forName="imageaccent5" refType="h" fact="0.1367"/>
          <dgm:constr type="w" for="ch" forName="imageaccent5" refType="w" fact="0.0189"/>
          <dgm:constr type="h" for="ch" forName="imageaccent5" refType="h" fact="0.0271"/>
          <dgm:constr type="l" for="ch" forName="image6" refType="w" fact="0.5585"/>
          <dgm:constr type="t" for="ch" forName="image6" refType="h" fact="0.5137"/>
          <dgm:constr type="w" for="ch" forName="image6" refType="w" fact="0.1623"/>
          <dgm:constr type="h" for="ch" forName="image6" refType="h" fact="0.2314"/>
          <dgm:constr type="l" for="ch" forName="text6" refType="w" fact="0.6982"/>
          <dgm:constr type="t" for="ch" forName="text6" refType="h" fact="0.387"/>
          <dgm:constr type="w" for="ch" forName="text6" refType="w" fact="0.1623"/>
          <dgm:constr type="h" for="ch" forName="text6" refType="h" fact="0.2314"/>
          <dgm:constr type="l" for="ch" forName="imageaccent6" refType="w" fact="0.7002"/>
          <dgm:constr type="t" for="ch" forName="imageaccent6" refType="h" fact="0.6152"/>
          <dgm:constr type="w" for="ch" forName="imageaccent6" refType="w" fact="0.0189"/>
          <dgm:constr type="h" for="ch" forName="imageaccent6" refType="h" fact="0.0271"/>
          <dgm:constr type="l" for="ch" forName="textaccent6" refType="w" fact="0.7303"/>
          <dgm:constr type="t" for="ch" forName="textaccent6" refType="h" fact="0.5897"/>
          <dgm:constr type="w" for="ch" forName="textaccent6" refType="w" fact="0.0189"/>
          <dgm:constr type="h" for="ch" forName="textaccent6" refType="h" fact="0.0271"/>
          <dgm:constr type="l" for="ch" forName="text7" refType="w" fact="0.2792"/>
          <dgm:constr type="t" for="ch" forName="text7" refType="h" fact="0.5122"/>
          <dgm:constr type="w" for="ch" forName="text7" refType="w" fact="0.1623"/>
          <dgm:constr type="h" for="ch" forName="text7" refType="h" fact="0.2314"/>
          <dgm:constr type="l" for="ch" forName="image7" refType="w" fact="0.1395"/>
          <dgm:constr type="t" for="ch" forName="image7" refType="h" fact="0.6409"/>
          <dgm:constr type="w" for="ch" forName="image7" refType="w" fact="0.1623"/>
          <dgm:constr type="h" for="ch" forName="image7" refType="h" fact="0.2314"/>
          <dgm:constr type="l" for="ch" forName="imageaccent7" refType="w" fact="0.25"/>
          <dgm:constr type="t" for="ch" forName="imageaccent7" refType="h" fact="0.6441"/>
          <dgm:constr type="w" for="ch" forName="imageaccent7" refType="w" fact="0.0189"/>
          <dgm:constr type="h" for="ch" forName="imageaccent7" refType="h" fact="0.0271"/>
          <dgm:constr type="l" for="ch" forName="textaccent7" refType="w" fact="0.2838"/>
          <dgm:constr type="t" for="ch" forName="textaccent7" refType="h" fact="0.6148"/>
          <dgm:constr type="w" for="ch" forName="textaccent7" refType="w" fact="0.0189"/>
          <dgm:constr type="h" for="ch" forName="textaccent7" refType="h" fact="0.0271"/>
          <dgm:constr type="l" for="ch" forName="image8" refType="w" fact="0.6975"/>
          <dgm:constr type="t" for="ch" forName="image8" refType="h" fact="0.6433"/>
          <dgm:constr type="w" for="ch" forName="image8" refType="w" fact="0.1623"/>
          <dgm:constr type="h" for="ch" forName="image8" refType="h" fact="0.2314"/>
          <dgm:constr type="l" for="ch" forName="text8" refType="w" fact="0.8371"/>
          <dgm:constr type="t" for="ch" forName="text8" refType="h" fact="0.5167"/>
          <dgm:constr type="w" for="ch" forName="text8" refType="w" fact="0.1623"/>
          <dgm:constr type="h" for="ch" forName="text8" refType="h" fact="0.2314"/>
          <dgm:constr type="l" for="ch" forName="imageaccent8" refType="w" fact="0.8392"/>
          <dgm:constr type="t" for="ch" forName="imageaccent8" refType="h" fact="0.7449"/>
          <dgm:constr type="w" for="ch" forName="imageaccent8" refType="w" fact="0.0189"/>
          <dgm:constr type="h" for="ch" forName="imageaccent8" refType="h" fact="0.0271"/>
          <dgm:constr type="l" for="ch" forName="textaccent8" refType="w" fact="0.8693"/>
          <dgm:constr type="t" for="ch" forName="textaccent8" refType="h" fact="0.7194"/>
          <dgm:constr type="w" for="ch" forName="textaccent8" refType="w" fact="0.0189"/>
          <dgm:constr type="h" for="ch" forName="textaccent8" refType="h" fact="0.0271"/>
          <dgm:constr type="l" for="ch" forName="text9" refType="w" fact="0.8377"/>
          <dgm:constr type="t" for="ch" forName="text9" refType="h" fact="0.005"/>
          <dgm:constr type="w" for="ch" forName="text9" refType="w" fact="0.1623"/>
          <dgm:constr type="h" for="ch" forName="text9" refType="h" fact="0.2314"/>
          <dgm:constr type="l" for="ch" forName="textaccent9" refType="w" fact="0.95"/>
          <dgm:constr type="t" for="ch" forName="textaccent9" refType="h" fact="0.2084"/>
          <dgm:constr type="w" for="ch" forName="textaccent9" refType="w" fact="0.0189"/>
          <dgm:constr type="h" for="ch" forName="textaccent9" refType="h" fact="0.0271"/>
          <dgm:constr type="l" for="ch" forName="image9" refType="w" fact="0.8377"/>
          <dgm:constr type="t" for="ch" forName="image9" refType="h" fact="0.2604"/>
          <dgm:constr type="w" for="ch" forName="image9" refType="w" fact="0.1623"/>
          <dgm:constr type="h" for="ch" forName="image9" refType="h" fact="0.2314"/>
          <dgm:constr type="l" for="ch" forName="imageaccent9" refType="w" fact="0.95"/>
          <dgm:constr type="t" for="ch" forName="imageaccent9" refType="h" fact="0.2618"/>
          <dgm:constr type="w" for="ch" forName="imageaccent9" refType="w" fact="0.0189"/>
          <dgm:constr type="h" for="ch" forName="imageaccent9" refType="h" fact="0.0271"/>
          <dgm:constr type="l" for="ch" forName="image10" refType="w" fact="0.2786"/>
          <dgm:constr type="t" for="ch" forName="image10" refType="h" fact="0.7686"/>
          <dgm:constr type="w" for="ch" forName="image10" refType="w" fact="0.1623"/>
          <dgm:constr type="h" for="ch" forName="image10" refType="h" fact="0.2314"/>
          <dgm:constr type="l" for="ch" forName="text10" refType="w" fact="0.4183"/>
          <dgm:constr type="t" for="ch" forName="text10" refType="h" fact="0.6419"/>
          <dgm:constr type="w" for="ch" forName="text10" refType="w" fact="0.1623"/>
          <dgm:constr type="h" for="ch" forName="text10" refType="h" fact="0.2314"/>
          <dgm:constr type="l" for="ch" forName="imageaccent10" refType="w" fact="0.4203"/>
          <dgm:constr type="t" for="ch" forName="imageaccent10" refType="h" fact="0.8701"/>
          <dgm:constr type="w" for="ch" forName="imageaccent10" refType="w" fact="0.0189"/>
          <dgm:constr type="h" for="ch" forName="imageaccent10" refType="h" fact="0.0271"/>
          <dgm:constr type="l" for="ch" forName="textaccent10" refType="w" fact="0.4504"/>
          <dgm:constr type="t" for="ch" forName="textaccent10" refType="h" fact="0.8446"/>
          <dgm:constr type="w" for="ch" forName="textaccent10" refType="w" fact="0.0189"/>
          <dgm:constr type="h" for="ch" forName="textaccent10" refType="h" fact="0.0271"/>
        </dgm:constrLst>
      </dgm:if>
      <dgm:if name="Name12" axis="ch" ptType="node" func="cnt" op="equ" val="11">
        <dgm:alg type="composite">
          <dgm:param type="ar" val="1.4704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287"/>
          <dgm:constr type="w" for="ch" forName="image4" refType="w" fact="0.1623"/>
          <dgm:constr type="h" for="ch" forName="image4" refType="h" fact="0.2049"/>
          <dgm:constr type="l" for="ch" forName="text5" refType="w" fact="0.5585"/>
          <dgm:constr type="t" for="ch" forName="text5" refType="h" fact="0.0022"/>
          <dgm:constr type="w" for="ch" forName="text5" refType="w" fact="0.1623"/>
          <dgm:constr type="h" for="ch" forName="text5" refType="h" fact="0.2049"/>
          <dgm:constr type="l" for="ch" forName="image5" refType="w" fact="0.6982"/>
          <dgm:constr type="t" for="ch" forName="image5" refType="h" fact="0.1165"/>
          <dgm:constr type="w" for="ch" forName="image5" refType="w" fact="0.1623"/>
          <dgm:constr type="h" for="ch" forName="image5" refType="h" fact="0.2049"/>
          <dgm:constr type="l" for="ch" forName="image2" refType="w" fact="0.4189"/>
          <dgm:constr type="t" for="ch" forName="image2" refType="h" fact="0.34"/>
          <dgm:constr type="w" for="ch" forName="image2" refType="w" fact="0.1623"/>
          <dgm:constr type="h" for="ch" forName="image2" refType="h" fact="0.2049"/>
          <dgm:constr type="l" for="ch" forName="text4" refType="w" fact="0.4189"/>
          <dgm:constr type="t" for="ch" forName="text4" refType="h" fact="0.1135"/>
          <dgm:constr type="w" for="ch" forName="text4" refType="w" fact="0.1623"/>
          <dgm:constr type="h" for="ch" forName="text4" refType="h" fact="0.2049"/>
          <dgm:constr type="l" for="ch" forName="text2" refType="w" fact="0.2793"/>
          <dgm:constr type="t" for="ch" forName="text2" refType="h" fact="0.2265"/>
          <dgm:constr type="w" for="ch" forName="text2" refType="w" fact="0.1623"/>
          <dgm:constr type="h" for="ch" forName="text2" refType="h" fact="0.2049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049"/>
          <dgm:constr type="l" for="ch" forName="text1" refType="w" fact="0.1396"/>
          <dgm:constr type="t" for="ch" forName="text1" refType="h" fact="0.3404"/>
          <dgm:constr type="w" for="ch" forName="text1" refType="w" fact="0.1623"/>
          <dgm:constr type="h" for="ch" forName="text1" refType="h" fact="0.2049"/>
          <dgm:constr type="l" for="ch" forName="text3" refType="w" fact="0.1396"/>
          <dgm:constr type="t" for="ch" forName="text3" refType="h" fact="0.1139"/>
          <dgm:constr type="w" for="ch" forName="text3" refType="w" fact="0.1623"/>
          <dgm:constr type="h" for="ch" forName="text3" refType="h" fact="0.2049"/>
          <dgm:constr type="l" for="ch" forName="textaccent1" refType="w" fact="0.1435"/>
          <dgm:constr type="t" for="ch" forName="textaccent1" refType="h" fact="0.432"/>
          <dgm:constr type="w" for="ch" forName="textaccent1" refType="w" fact="0.0189"/>
          <dgm:constr type="h" for="ch" forName="textaccent1" refType="h" fact="0.024"/>
          <dgm:constr type="l" for="ch" forName="image1" refType="w" fact="0"/>
          <dgm:constr type="t" for="ch" forName="image1" refType="h" fact="0.2272"/>
          <dgm:constr type="w" for="ch" forName="image1" refType="w" fact="0.1623"/>
          <dgm:constr type="h" for="ch" forName="image1" refType="h" fact="0.2049"/>
          <dgm:constr type="l" for="ch" forName="imageaccent1" refType="w" fact="0.1111"/>
          <dgm:constr type="t" for="ch" forName="imageaccent1" refType="h" fact="0.4048"/>
          <dgm:constr type="w" for="ch" forName="imageaccent1" refType="w" fact="0.0189"/>
          <dgm:constr type="h" for="ch" forName="imageaccent1" refType="h" fact="0.024"/>
          <dgm:constr type="l" for="ch" forName="textaccent2" refType="w" fact="0.391"/>
          <dgm:constr type="t" for="ch" forName="textaccent2" refType="h" fact="0.4038"/>
          <dgm:constr type="w" for="ch" forName="textaccent2" refType="w" fact="0.0189"/>
          <dgm:constr type="h" for="ch" forName="textaccent2" refType="h" fact="0.024"/>
          <dgm:constr type="l" for="ch" forName="imageaccent2" refType="w" fact="0.4228"/>
          <dgm:constr type="t" for="ch" forName="imageaccent2" refType="h" fact="0.4312"/>
          <dgm:constr type="w" for="ch" forName="imageaccent2" refType="w" fact="0.0189"/>
          <dgm:constr type="h" for="ch" forName="imageaccent2" refType="h" fact="0.024"/>
          <dgm:constr type="l" for="ch" forName="textaccent3" refType="w" fact="0.2501"/>
          <dgm:constr type="t" for="ch" forName="textaccent3" refType="h" fact="0.1167"/>
          <dgm:constr type="w" for="ch" forName="textaccent3" refType="w" fact="0.0189"/>
          <dgm:constr type="h" for="ch" forName="textaccent3" refType="h" fact="0.024"/>
          <dgm:constr type="l" for="ch" forName="imageaccent3" refType="w" fact="0.2839"/>
          <dgm:constr type="t" for="ch" forName="imageaccent3" refType="h" fact="0.0908"/>
          <dgm:constr type="w" for="ch" forName="imageaccent3" refType="w" fact="0.0189"/>
          <dgm:constr type="h" for="ch" forName="imageaccent3" refType="h" fact="0.024"/>
          <dgm:constr type="l" for="ch" forName="textaccent4" refType="w" fact="0.5593"/>
          <dgm:constr type="t" for="ch" forName="textaccent4" refType="h" fact="0.2042"/>
          <dgm:constr type="w" for="ch" forName="textaccent4" refType="w" fact="0.0189"/>
          <dgm:constr type="h" for="ch" forName="textaccent4" refType="h" fact="0.024"/>
          <dgm:constr type="l" for="ch" forName="imageaccent4" refType="w" fact="0.5901"/>
          <dgm:constr type="t" for="ch" forName="imageaccent4" refType="h" fact="0.2323"/>
          <dgm:constr type="w" for="ch" forName="imageaccent4" refType="w" fact="0.0189"/>
          <dgm:constr type="h" for="ch" forName="imageaccent4" refType="h" fact="0.024"/>
          <dgm:constr type="l" for="ch" forName="textaccent5" refType="w" fact="0.6989"/>
          <dgm:constr type="t" for="ch" forName="textaccent5" refType="h" fact="0.094"/>
          <dgm:constr type="w" for="ch" forName="textaccent5" refType="w" fact="0.0189"/>
          <dgm:constr type="h" for="ch" forName="textaccent5" refType="h" fact="0.024"/>
          <dgm:constr type="l" for="ch" forName="imageaccent5" refType="w" fact="0.7305"/>
          <dgm:constr type="t" for="ch" forName="imageaccent5" refType="h" fact="0.121"/>
          <dgm:constr type="w" for="ch" forName="imageaccent5" refType="w" fact="0.0189"/>
          <dgm:constr type="h" for="ch" forName="imageaccent5" refType="h" fact="0.024"/>
          <dgm:constr type="l" for="ch" forName="image6" refType="w" fact="0.5585"/>
          <dgm:constr type="t" for="ch" forName="image6" refType="h" fact="0.4548"/>
          <dgm:constr type="w" for="ch" forName="image6" refType="w" fact="0.1623"/>
          <dgm:constr type="h" for="ch" forName="image6" refType="h" fact="0.2049"/>
          <dgm:constr type="l" for="ch" forName="text6" refType="w" fact="0.6982"/>
          <dgm:constr type="t" for="ch" forName="text6" refType="h" fact="0.3426"/>
          <dgm:constr type="w" for="ch" forName="text6" refType="w" fact="0.1623"/>
          <dgm:constr type="h" for="ch" forName="text6" refType="h" fact="0.2049"/>
          <dgm:constr type="l" for="ch" forName="imageaccent6" refType="w" fact="0.7002"/>
          <dgm:constr type="t" for="ch" forName="imageaccent6" refType="h" fact="0.5447"/>
          <dgm:constr type="w" for="ch" forName="imageaccent6" refType="w" fact="0.0189"/>
          <dgm:constr type="h" for="ch" forName="imageaccent6" refType="h" fact="0.024"/>
          <dgm:constr type="l" for="ch" forName="textaccent6" refType="w" fact="0.7303"/>
          <dgm:constr type="t" for="ch" forName="textaccent6" refType="h" fact="0.5221"/>
          <dgm:constr type="w" for="ch" forName="textaccent6" refType="w" fact="0.0189"/>
          <dgm:constr type="h" for="ch" forName="textaccent6" refType="h" fact="0.024"/>
          <dgm:constr type="l" for="ch" forName="text7" refType="w" fact="0.2792"/>
          <dgm:constr type="t" for="ch" forName="text7" refType="h" fact="0.4535"/>
          <dgm:constr type="w" for="ch" forName="text7" refType="w" fact="0.1623"/>
          <dgm:constr type="h" for="ch" forName="text7" refType="h" fact="0.2049"/>
          <dgm:constr type="l" for="ch" forName="image7" refType="w" fact="0.1395"/>
          <dgm:constr type="t" for="ch" forName="image7" refType="h" fact="0.5674"/>
          <dgm:constr type="w" for="ch" forName="image7" refType="w" fact="0.1623"/>
          <dgm:constr type="h" for="ch" forName="image7" refType="h" fact="0.2049"/>
          <dgm:constr type="l" for="ch" forName="imageaccent7" refType="w" fact="0.25"/>
          <dgm:constr type="t" for="ch" forName="imageaccent7" refType="h" fact="0.5703"/>
          <dgm:constr type="w" for="ch" forName="imageaccent7" refType="w" fact="0.0189"/>
          <dgm:constr type="h" for="ch" forName="imageaccent7" refType="h" fact="0.024"/>
          <dgm:constr type="l" for="ch" forName="textaccent7" refType="w" fact="0.2838"/>
          <dgm:constr type="t" for="ch" forName="textaccent7" refType="h" fact="0.5443"/>
          <dgm:constr type="w" for="ch" forName="textaccent7" refType="w" fact="0.0189"/>
          <dgm:constr type="h" for="ch" forName="textaccent7" refType="h" fact="0.024"/>
          <dgm:constr type="l" for="ch" forName="image8" refType="w" fact="0.6975"/>
          <dgm:constr type="t" for="ch" forName="image8" refType="h" fact="0.5696"/>
          <dgm:constr type="w" for="ch" forName="image8" refType="w" fact="0.1623"/>
          <dgm:constr type="h" for="ch" forName="image8" refType="h" fact="0.2049"/>
          <dgm:constr type="l" for="ch" forName="text8" refType="w" fact="0.8371"/>
          <dgm:constr type="t" for="ch" forName="text8" refType="h" fact="0.4574"/>
          <dgm:constr type="w" for="ch" forName="text8" refType="w" fact="0.1623"/>
          <dgm:constr type="h" for="ch" forName="text8" refType="h" fact="0.2049"/>
          <dgm:constr type="l" for="ch" forName="imageaccent8" refType="w" fact="0.8392"/>
          <dgm:constr type="t" for="ch" forName="imageaccent8" refType="h" fact="0.6595"/>
          <dgm:constr type="w" for="ch" forName="imageaccent8" refType="w" fact="0.0189"/>
          <dgm:constr type="h" for="ch" forName="imageaccent8" refType="h" fact="0.024"/>
          <dgm:constr type="l" for="ch" forName="textaccent8" refType="w" fact="0.8693"/>
          <dgm:constr type="t" for="ch" forName="textaccent8" refType="h" fact="0.6369"/>
          <dgm:constr type="w" for="ch" forName="textaccent8" refType="w" fact="0.0189"/>
          <dgm:constr type="h" for="ch" forName="textaccent8" refType="h" fact="0.024"/>
          <dgm:constr type="l" for="ch" forName="text9" refType="w" fact="0.8377"/>
          <dgm:constr type="t" for="ch" forName="text9" refType="h" fact="0.0044"/>
          <dgm:constr type="w" for="ch" forName="text9" refType="w" fact="0.1623"/>
          <dgm:constr type="h" for="ch" forName="text9" refType="h" fact="0.2049"/>
          <dgm:constr type="l" for="ch" forName="textaccent9" refType="w" fact="0.95"/>
          <dgm:constr type="t" for="ch" forName="textaccent9" refType="h" fact="0.1846"/>
          <dgm:constr type="w" for="ch" forName="textaccent9" refType="w" fact="0.0189"/>
          <dgm:constr type="h" for="ch" forName="textaccent9" refType="h" fact="0.024"/>
          <dgm:constr type="l" for="ch" forName="image9" refType="w" fact="0.8377"/>
          <dgm:constr type="t" for="ch" forName="image9" refType="h" fact="0.2306"/>
          <dgm:constr type="w" for="ch" forName="image9" refType="w" fact="0.1623"/>
          <dgm:constr type="h" for="ch" forName="image9" refType="h" fact="0.2049"/>
          <dgm:constr type="l" for="ch" forName="imageaccent9" refType="w" fact="0.95"/>
          <dgm:constr type="t" for="ch" forName="imageaccent9" refType="h" fact="0.2318"/>
          <dgm:constr type="w" for="ch" forName="imageaccent9" refType="w" fact="0.0189"/>
          <dgm:constr type="h" for="ch" forName="imageaccent9" refType="h" fact="0.024"/>
          <dgm:constr type="l" for="ch" forName="image10" refType="w" fact="0.2786"/>
          <dgm:constr type="t" for="ch" forName="image10" refType="h" fact="0.6805"/>
          <dgm:constr type="w" for="ch" forName="image10" refType="w" fact="0.1623"/>
          <dgm:constr type="h" for="ch" forName="image10" refType="h" fact="0.2049"/>
          <dgm:constr type="l" for="ch" forName="text10" refType="w" fact="0.4183"/>
          <dgm:constr type="t" for="ch" forName="text10" refType="h" fact="0.5683"/>
          <dgm:constr type="w" for="ch" forName="text10" refType="w" fact="0.1623"/>
          <dgm:constr type="h" for="ch" forName="text10" refType="h" fact="0.2049"/>
          <dgm:constr type="l" for="ch" forName="imageaccent10" refType="w" fact="0.4203"/>
          <dgm:constr type="t" for="ch" forName="imageaccent10" refType="h" fact="0.7704"/>
          <dgm:constr type="w" for="ch" forName="imageaccent10" refType="w" fact="0.0189"/>
          <dgm:constr type="h" for="ch" forName="imageaccent10" refType="h" fact="0.024"/>
          <dgm:constr type="l" for="ch" forName="textaccent10" refType="w" fact="0.4504"/>
          <dgm:constr type="t" for="ch" forName="textaccent10" refType="h" fact="0.7478"/>
          <dgm:constr type="w" for="ch" forName="textaccent10" refType="w" fact="0.0189"/>
          <dgm:constr type="h" for="ch" forName="textaccent10" refType="h" fact="0.024"/>
          <dgm:constr type="l" for="ch" forName="text11" refType="w" fact="0.6971"/>
          <dgm:constr type="t" for="ch" forName="text11" refType="h" fact="0.7951"/>
          <dgm:constr type="w" for="ch" forName="text11" refType="w" fact="0.1623"/>
          <dgm:constr type="h" for="ch" forName="text11" refType="h" fact="0.2049"/>
          <dgm:constr type="l" for="ch" forName="image11" refType="w" fact="0.5575"/>
          <dgm:constr type="t" for="ch" forName="image11" refType="h" fact="0.6816"/>
          <dgm:constr type="w" for="ch" forName="image11" refType="w" fact="0.1623"/>
          <dgm:constr type="h" for="ch" forName="image11" refType="h" fact="0.2049"/>
          <dgm:constr type="l" for="ch" forName="imageaccent11" refType="w" fact="0.6692"/>
          <dgm:constr type="t" for="ch" forName="imageaccent11" refType="h" fact="0.8589"/>
          <dgm:constr type="w" for="ch" forName="imageaccent11" refType="w" fact="0.0189"/>
          <dgm:constr type="h" for="ch" forName="imageaccent11" refType="h" fact="0.024"/>
          <dgm:constr type="l" for="ch" forName="textaccent11" refType="w" fact="0.701"/>
          <dgm:constr type="t" for="ch" forName="textaccent11" refType="h" fact="0.8863"/>
          <dgm:constr type="w" for="ch" forName="textaccent11" refType="w" fact="0.0189"/>
          <dgm:constr type="h" for="ch" forName="textaccent11" refType="h" fact="0.024"/>
        </dgm:constrLst>
      </dgm:if>
      <dgm:else name="Name13">
        <dgm:alg type="composite">
          <dgm:param type="ar" val="1.675"/>
        </dgm:alg>
        <dgm:constrLst>
          <dgm:constr type="primFontSz" for="des" ptType="node" op="equ" val="65"/>
          <dgm:constr type="l" for="ch" forName="image4" refType="w" fact="0.4903"/>
          <dgm:constr type="t" for="ch" forName="image4" refType="h" fact="0.2287"/>
          <dgm:constr type="w" for="ch" forName="image4" refType="w" fact="0.1425"/>
          <dgm:constr type="h" for="ch" forName="image4" refType="h" fact="0.2049"/>
          <dgm:constr type="l" for="ch" forName="text5" refType="w" fact="0.4903"/>
          <dgm:constr type="t" for="ch" forName="text5" refType="h" fact="0.0022"/>
          <dgm:constr type="w" for="ch" forName="text5" refType="w" fact="0.1425"/>
          <dgm:constr type="h" for="ch" forName="text5" refType="h" fact="0.2049"/>
          <dgm:constr type="l" for="ch" forName="image5" refType="w" fact="0.6129"/>
          <dgm:constr type="t" for="ch" forName="image5" refType="h" fact="0.1165"/>
          <dgm:constr type="w" for="ch" forName="image5" refType="w" fact="0.1425"/>
          <dgm:constr type="h" for="ch" forName="image5" refType="h" fact="0.2049"/>
          <dgm:constr type="l" for="ch" forName="image2" refType="w" fact="0.3677"/>
          <dgm:constr type="t" for="ch" forName="image2" refType="h" fact="0.34"/>
          <dgm:constr type="w" for="ch" forName="image2" refType="w" fact="0.1425"/>
          <dgm:constr type="h" for="ch" forName="image2" refType="h" fact="0.2049"/>
          <dgm:constr type="l" for="ch" forName="text4" refType="w" fact="0.3677"/>
          <dgm:constr type="t" for="ch" forName="text4" refType="h" fact="0.1135"/>
          <dgm:constr type="w" for="ch" forName="text4" refType="w" fact="0.1425"/>
          <dgm:constr type="h" for="ch" forName="text4" refType="h" fact="0.2049"/>
          <dgm:constr type="l" for="ch" forName="text2" refType="w" fact="0.2452"/>
          <dgm:constr type="t" for="ch" forName="text2" refType="h" fact="0.2265"/>
          <dgm:constr type="w" for="ch" forName="text2" refType="w" fact="0.1425"/>
          <dgm:constr type="h" for="ch" forName="text2" refType="h" fact="0.2049"/>
          <dgm:constr type="l" for="ch" forName="image3" refType="w" fact="0.2452"/>
          <dgm:constr type="t" for="ch" forName="image3" refType="h" fact="0"/>
          <dgm:constr type="w" for="ch" forName="image3" refType="w" fact="0.1425"/>
          <dgm:constr type="h" for="ch" forName="image3" refType="h" fact="0.2049"/>
          <dgm:constr type="l" for="ch" forName="text1" refType="w" fact="0.1226"/>
          <dgm:constr type="t" for="ch" forName="text1" refType="h" fact="0.3404"/>
          <dgm:constr type="w" for="ch" forName="text1" refType="w" fact="0.1425"/>
          <dgm:constr type="h" for="ch" forName="text1" refType="h" fact="0.2049"/>
          <dgm:constr type="l" for="ch" forName="text3" refType="w" fact="0.1226"/>
          <dgm:constr type="t" for="ch" forName="text3" refType="h" fact="0.1139"/>
          <dgm:constr type="w" for="ch" forName="text3" refType="w" fact="0.1425"/>
          <dgm:constr type="h" for="ch" forName="text3" refType="h" fact="0.2049"/>
          <dgm:constr type="l" for="ch" forName="textaccent1" refType="w" fact="0.126"/>
          <dgm:constr type="t" for="ch" forName="textaccent1" refType="h" fact="0.432"/>
          <dgm:constr type="w" for="ch" forName="textaccent1" refType="w" fact="0.0166"/>
          <dgm:constr type="h" for="ch" forName="textaccent1" refType="h" fact="0.024"/>
          <dgm:constr type="l" for="ch" forName="image1" refType="w" fact="0"/>
          <dgm:constr type="t" for="ch" forName="image1" refType="h" fact="0.2272"/>
          <dgm:constr type="w" for="ch" forName="image1" refType="w" fact="0.1425"/>
          <dgm:constr type="h" for="ch" forName="image1" refType="h" fact="0.2049"/>
          <dgm:constr type="l" for="ch" forName="imageaccent1" refType="w" fact="0.0976"/>
          <dgm:constr type="t" for="ch" forName="imageaccent1" refType="h" fact="0.4048"/>
          <dgm:constr type="w" for="ch" forName="imageaccent1" refType="w" fact="0.0166"/>
          <dgm:constr type="h" for="ch" forName="imageaccent1" refType="h" fact="0.024"/>
          <dgm:constr type="l" for="ch" forName="textaccent2" refType="w" fact="0.3432"/>
          <dgm:constr type="t" for="ch" forName="textaccent2" refType="h" fact="0.4038"/>
          <dgm:constr type="w" for="ch" forName="textaccent2" refType="w" fact="0.0166"/>
          <dgm:constr type="h" for="ch" forName="textaccent2" refType="h" fact="0.024"/>
          <dgm:constr type="l" for="ch" forName="imageaccent2" refType="w" fact="0.3712"/>
          <dgm:constr type="t" for="ch" forName="imageaccent2" refType="h" fact="0.4312"/>
          <dgm:constr type="w" for="ch" forName="imageaccent2" refType="w" fact="0.0166"/>
          <dgm:constr type="h" for="ch" forName="imageaccent2" refType="h" fact="0.024"/>
          <dgm:constr type="l" for="ch" forName="textaccent3" refType="w" fact="0.2196"/>
          <dgm:constr type="t" for="ch" forName="textaccent3" refType="h" fact="0.1167"/>
          <dgm:constr type="w" for="ch" forName="textaccent3" refType="w" fact="0.0166"/>
          <dgm:constr type="h" for="ch" forName="textaccent3" refType="h" fact="0.024"/>
          <dgm:constr type="l" for="ch" forName="imageaccent3" refType="w" fact="0.2492"/>
          <dgm:constr type="t" for="ch" forName="imageaccent3" refType="h" fact="0.0908"/>
          <dgm:constr type="w" for="ch" forName="imageaccent3" refType="w" fact="0.0166"/>
          <dgm:constr type="h" for="ch" forName="imageaccent3" refType="h" fact="0.024"/>
          <dgm:constr type="l" for="ch" forName="textaccent4" refType="w" fact="0.491"/>
          <dgm:constr type="t" for="ch" forName="textaccent4" refType="h" fact="0.2042"/>
          <dgm:constr type="w" for="ch" forName="textaccent4" refType="w" fact="0.0166"/>
          <dgm:constr type="h" for="ch" forName="textaccent4" refType="h" fact="0.024"/>
          <dgm:constr type="l" for="ch" forName="imageaccent4" refType="w" fact="0.5181"/>
          <dgm:constr type="t" for="ch" forName="imageaccent4" refType="h" fact="0.2323"/>
          <dgm:constr type="w" for="ch" forName="imageaccent4" refType="w" fact="0.0166"/>
          <dgm:constr type="h" for="ch" forName="imageaccent4" refType="h" fact="0.024"/>
          <dgm:constr type="l" for="ch" forName="textaccent5" refType="w" fact="0.6136"/>
          <dgm:constr type="t" for="ch" forName="textaccent5" refType="h" fact="0.094"/>
          <dgm:constr type="w" for="ch" forName="textaccent5" refType="w" fact="0.0166"/>
          <dgm:constr type="h" for="ch" forName="textaccent5" refType="h" fact="0.024"/>
          <dgm:constr type="l" for="ch" forName="imageaccent5" refType="w" fact="0.6413"/>
          <dgm:constr type="t" for="ch" forName="imageaccent5" refType="h" fact="0.121"/>
          <dgm:constr type="w" for="ch" forName="imageaccent5" refType="w" fact="0.0166"/>
          <dgm:constr type="h" for="ch" forName="imageaccent5" refType="h" fact="0.024"/>
          <dgm:constr type="l" for="ch" forName="image6" refType="w" fact="0.4903"/>
          <dgm:constr type="t" for="ch" forName="image6" refType="h" fact="0.4548"/>
          <dgm:constr type="w" for="ch" forName="image6" refType="w" fact="0.1425"/>
          <dgm:constr type="h" for="ch" forName="image6" refType="h" fact="0.2049"/>
          <dgm:constr type="l" for="ch" forName="text6" refType="w" fact="0.6129"/>
          <dgm:constr type="t" for="ch" forName="text6" refType="h" fact="0.3426"/>
          <dgm:constr type="w" for="ch" forName="text6" refType="w" fact="0.1425"/>
          <dgm:constr type="h" for="ch" forName="text6" refType="h" fact="0.2049"/>
          <dgm:constr type="l" for="ch" forName="imageaccent6" refType="w" fact="0.6147"/>
          <dgm:constr type="t" for="ch" forName="imageaccent6" refType="h" fact="0.5447"/>
          <dgm:constr type="w" for="ch" forName="imageaccent6" refType="w" fact="0.0166"/>
          <dgm:constr type="h" for="ch" forName="imageaccent6" refType="h" fact="0.024"/>
          <dgm:constr type="l" for="ch" forName="textaccent6" refType="w" fact="0.6411"/>
          <dgm:constr type="t" for="ch" forName="textaccent6" refType="h" fact="0.5221"/>
          <dgm:constr type="w" for="ch" forName="textaccent6" refType="w" fact="0.0166"/>
          <dgm:constr type="h" for="ch" forName="textaccent6" refType="h" fact="0.024"/>
          <dgm:constr type="l" for="ch" forName="text7" refType="w" fact="0.2451"/>
          <dgm:constr type="t" for="ch" forName="text7" refType="h" fact="0.4535"/>
          <dgm:constr type="w" for="ch" forName="text7" refType="w" fact="0.1425"/>
          <dgm:constr type="h" for="ch" forName="text7" refType="h" fact="0.2049"/>
          <dgm:constr type="l" for="ch" forName="image7" refType="w" fact="0.1225"/>
          <dgm:constr type="t" for="ch" forName="image7" refType="h" fact="0.5674"/>
          <dgm:constr type="w" for="ch" forName="image7" refType="w" fact="0.1425"/>
          <dgm:constr type="h" for="ch" forName="image7" refType="h" fact="0.2049"/>
          <dgm:constr type="l" for="ch" forName="imageaccent7" refType="w" fact="0.2195"/>
          <dgm:constr type="t" for="ch" forName="imageaccent7" refType="h" fact="0.5703"/>
          <dgm:constr type="w" for="ch" forName="imageaccent7" refType="w" fact="0.0166"/>
          <dgm:constr type="h" for="ch" forName="imageaccent7" refType="h" fact="0.024"/>
          <dgm:constr type="l" for="ch" forName="textaccent7" refType="w" fact="0.2491"/>
          <dgm:constr type="t" for="ch" forName="textaccent7" refType="h" fact="0.5443"/>
          <dgm:constr type="w" for="ch" forName="textaccent7" refType="w" fact="0.0166"/>
          <dgm:constr type="h" for="ch" forName="textaccent7" refType="h" fact="0.024"/>
          <dgm:constr type="l" for="ch" forName="image8" refType="w" fact="0.6123"/>
          <dgm:constr type="t" for="ch" forName="image8" refType="h" fact="0.5696"/>
          <dgm:constr type="w" for="ch" forName="image8" refType="w" fact="0.1425"/>
          <dgm:constr type="h" for="ch" forName="image8" refType="h" fact="0.2049"/>
          <dgm:constr type="l" for="ch" forName="text8" refType="w" fact="0.7349"/>
          <dgm:constr type="t" for="ch" forName="text8" refType="h" fact="0.4574"/>
          <dgm:constr type="w" for="ch" forName="text8" refType="w" fact="0.1425"/>
          <dgm:constr type="h" for="ch" forName="text8" refType="h" fact="0.2049"/>
          <dgm:constr type="l" for="ch" forName="imageaccent8" refType="w" fact="0.7367"/>
          <dgm:constr type="t" for="ch" forName="imageaccent8" refType="h" fact="0.6595"/>
          <dgm:constr type="w" for="ch" forName="imageaccent8" refType="w" fact="0.0166"/>
          <dgm:constr type="h" for="ch" forName="imageaccent8" refType="h" fact="0.024"/>
          <dgm:constr type="l" for="ch" forName="textaccent8" refType="w" fact="0.7631"/>
          <dgm:constr type="t" for="ch" forName="textaccent8" refType="h" fact="0.6369"/>
          <dgm:constr type="w" for="ch" forName="textaccent8" refType="w" fact="0.0166"/>
          <dgm:constr type="h" for="ch" forName="textaccent8" refType="h" fact="0.024"/>
          <dgm:constr type="l" for="ch" forName="text9" refType="w" fact="0.7354"/>
          <dgm:constr type="t" for="ch" forName="text9" refType="h" fact="0.0044"/>
          <dgm:constr type="w" for="ch" forName="text9" refType="w" fact="0.1425"/>
          <dgm:constr type="h" for="ch" forName="text9" refType="h" fact="0.2049"/>
          <dgm:constr type="l" for="ch" forName="textaccent9" refType="w" fact="0.8339"/>
          <dgm:constr type="t" for="ch" forName="textaccent9" refType="h" fact="0.1846"/>
          <dgm:constr type="w" for="ch" forName="textaccent9" refType="w" fact="0.0166"/>
          <dgm:constr type="h" for="ch" forName="textaccent9" refType="h" fact="0.024"/>
          <dgm:constr type="l" for="ch" forName="image9" refType="w" fact="0.7354"/>
          <dgm:constr type="t" for="ch" forName="image9" refType="h" fact="0.2306"/>
          <dgm:constr type="w" for="ch" forName="image9" refType="w" fact="0.1425"/>
          <dgm:constr type="h" for="ch" forName="image9" refType="h" fact="0.2049"/>
          <dgm:constr type="l" for="ch" forName="imageaccent9" refType="w" fact="0.8339"/>
          <dgm:constr type="t" for="ch" forName="imageaccent9" refType="h" fact="0.2318"/>
          <dgm:constr type="w" for="ch" forName="imageaccent9" refType="w" fact="0.0166"/>
          <dgm:constr type="h" for="ch" forName="imageaccent9" refType="h" fact="0.024"/>
          <dgm:constr type="l" for="ch" forName="image10" refType="w" fact="0.2446"/>
          <dgm:constr type="t" for="ch" forName="image10" refType="h" fact="0.6805"/>
          <dgm:constr type="w" for="ch" forName="image10" refType="w" fact="0.1425"/>
          <dgm:constr type="h" for="ch" forName="image10" refType="h" fact="0.2049"/>
          <dgm:constr type="l" for="ch" forName="text10" refType="w" fact="0.3672"/>
          <dgm:constr type="t" for="ch" forName="text10" refType="h" fact="0.5683"/>
          <dgm:constr type="w" for="ch" forName="text10" refType="w" fact="0.1425"/>
          <dgm:constr type="h" for="ch" forName="text10" refType="h" fact="0.2049"/>
          <dgm:constr type="l" for="ch" forName="imageaccent10" refType="w" fact="0.369"/>
          <dgm:constr type="t" for="ch" forName="imageaccent10" refType="h" fact="0.7704"/>
          <dgm:constr type="w" for="ch" forName="imageaccent10" refType="w" fact="0.0166"/>
          <dgm:constr type="h" for="ch" forName="imageaccent10" refType="h" fact="0.024"/>
          <dgm:constr type="l" for="ch" forName="textaccent10" refType="w" fact="0.3954"/>
          <dgm:constr type="t" for="ch" forName="textaccent10" refType="h" fact="0.7478"/>
          <dgm:constr type="w" for="ch" forName="textaccent10" refType="w" fact="0.0166"/>
          <dgm:constr type="h" for="ch" forName="textaccent10" refType="h" fact="0.024"/>
          <dgm:constr type="l" for="ch" forName="text11" refType="w" fact="0.612"/>
          <dgm:constr type="t" for="ch" forName="text11" refType="h" fact="0.7951"/>
          <dgm:constr type="w" for="ch" forName="text11" refType="w" fact="0.1425"/>
          <dgm:constr type="h" for="ch" forName="text11" refType="h" fact="0.2049"/>
          <dgm:constr type="l" for="ch" forName="image11" refType="w" fact="0.4894"/>
          <dgm:constr type="t" for="ch" forName="image11" refType="h" fact="0.6816"/>
          <dgm:constr type="w" for="ch" forName="image11" refType="w" fact="0.1425"/>
          <dgm:constr type="h" for="ch" forName="image11" refType="h" fact="0.2049"/>
          <dgm:constr type="l" for="ch" forName="imageaccent11" refType="w" fact="0.5874"/>
          <dgm:constr type="t" for="ch" forName="imageaccent11" refType="h" fact="0.8589"/>
          <dgm:constr type="w" for="ch" forName="imageaccent11" refType="w" fact="0.0166"/>
          <dgm:constr type="h" for="ch" forName="imageaccent11" refType="h" fact="0.024"/>
          <dgm:constr type="l" for="ch" forName="textaccent11" refType="w" fact="0.6154"/>
          <dgm:constr type="t" for="ch" forName="textaccent11" refType="h" fact="0.8863"/>
          <dgm:constr type="w" for="ch" forName="textaccent11" refType="w" fact="0.0166"/>
          <dgm:constr type="h" for="ch" forName="textaccent11" refType="h" fact="0.024"/>
          <dgm:constr type="l" for="ch" forName="text12" refType="w" fact="0.735"/>
          <dgm:constr type="t" for="ch" forName="text12" refType="h" fact="0.684"/>
          <dgm:constr type="w" for="ch" forName="text12" refType="w" fact="0.1425"/>
          <dgm:constr type="h" for="ch" forName="text12" refType="h" fact="0.2049"/>
          <dgm:constr type="l" for="ch" forName="image12" refType="w" fact="0.8575"/>
          <dgm:constr type="t" for="ch" forName="image12" refType="h" fact="0.5718"/>
          <dgm:constr type="w" for="ch" forName="image12" refType="w" fact="0.1425"/>
          <dgm:constr type="h" for="ch" forName="image12" refType="h" fact="0.2049"/>
          <dgm:constr type="l" for="ch" forName="textaccent12" refType="w" fact="0.8594"/>
          <dgm:constr type="t" for="ch" forName="textaccent12" refType="h" fact="0.7739"/>
          <dgm:constr type="w" for="ch" forName="textaccent12" refType="w" fact="0.0166"/>
          <dgm:constr type="h" for="ch" forName="textaccent12" refType="h" fact="0.024"/>
          <dgm:constr type="l" for="ch" forName="imageaccent12" refType="w" fact="0.8858"/>
          <dgm:constr type="t" for="ch" forName="imageaccent12" refType="h" fact="0.7513"/>
          <dgm:constr type="w" for="ch" forName="imageaccent12" refType="w" fact="0.0166"/>
          <dgm:constr type="h" for="ch" forName="imageaccent12" refType="h" fact="0.024"/>
        </dgm:constrLst>
      </dgm:else>
    </dgm:choose>
    <dgm:forEach name="wrapper" axis="self" ptType="parTrans">
      <dgm:forEach name="wrapper2" axis="self" ptType="sibTrans" st="2">
        <dgm:forEach name="textRepeat" axis="self">
          <dgm:layoutNode name="textRepeatNode" styleLbl="alignNode1">
            <dgm:varLst>
              <dgm:chMax val="0"/>
              <dgm:chPref val="0"/>
              <dgm:bulletEnabled val="1"/>
            </dgm:varLst>
            <dgm:alg type="tx"/>
            <dgm:shape xmlns:r="http://schemas.openxmlformats.org/officeDocument/2006/relationships" type="hexagon" r:blip="">
              <dgm:adjLst>
                <dgm:adj idx="1" val="0.25"/>
                <dgm:adj idx="2" val="1.1547"/>
              </dgm:adjLst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.1"/>
              <dgm:constr type="bMarg" refType="primFontSz" fact="0.1"/>
            </dgm:constrLst>
            <dgm:ruleLst>
              <dgm:rule type="primFontSz" val="5" fact="NaN" max="NaN"/>
            </dgm:ruleLst>
          </dgm:layoutNode>
        </dgm:forEach>
        <dgm:forEach name="accentRepeat" axis="self">
          <dgm:layoutNode name="accentRepeatNode" styleLbl="solidAlignAcc1">
            <dgm:alg type="sp"/>
            <dgm:shape xmlns:r="http://schemas.openxmlformats.org/officeDocument/2006/relationships" type="hexagon" r:blip="">
              <dgm:adjLst>
                <dgm:adj idx="1" val="0.25"/>
                <dgm:adj idx="2" val="1.1547"/>
              </dgm:adjLst>
            </dgm:shape>
            <dgm:presOf/>
          </dgm:layoutNode>
        </dgm:forEach>
        <dgm:forEach name="imageRepeat" axis="self">
          <dgm:layoutNode name="imageRepeatNode" styleLbl="alignAcc1">
            <dgm:alg type="sp"/>
            <dgm:shape xmlns:r="http://schemas.openxmlformats.org/officeDocument/2006/relationships" type="hexagon" r:blip="" blipPhldr="1">
              <dgm:adjLst>
                <dgm:adj idx="1" val="0.25"/>
                <dgm:adj idx="2" val="1.1547"/>
              </dgm:adjLst>
            </dgm:shape>
            <dgm:presOf axis="self"/>
          </dgm:layoutNode>
        </dgm:forEach>
      </dgm:forEach>
    </dgm:forEach>
    <dgm:forEach name="Name14" axis="ch" ptType="node" cnt="1">
      <dgm:layoutNode name="text1">
        <dgm:alg type="sp"/>
        <dgm:shape xmlns:r="http://schemas.openxmlformats.org/officeDocument/2006/relationships" r:blip="">
          <dgm:adjLst/>
        </dgm:shape>
        <dgm:presOf/>
        <dgm:constrLst/>
        <dgm:forEach name="Name15" ref="textRepeat"/>
      </dgm:layoutNode>
      <dgm:layoutNode name="textaccent1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"/>
      </dgm:layoutNode>
    </dgm:forEach>
    <dgm:forEach name="Name17" axis="ch" ptType="sibTrans" hideLastTrans="0" cnt="1">
      <dgm:layoutNode name="image1">
        <dgm:alg type="sp"/>
        <dgm:shape xmlns:r="http://schemas.openxmlformats.org/officeDocument/2006/relationships" r:blip="">
          <dgm:adjLst/>
        </dgm:shape>
        <dgm:presOf/>
        <dgm:constrLst/>
        <dgm:forEach name="Name18" ref="imageRepeat"/>
      </dgm:layoutNode>
      <dgm:layoutNode name="imageaccent1">
        <dgm:alg type="sp"/>
        <dgm:shape xmlns:r="http://schemas.openxmlformats.org/officeDocument/2006/relationships" r:blip="">
          <dgm:adjLst/>
        </dgm:shape>
        <dgm:presOf/>
        <dgm:constrLst/>
        <dgm:forEach name="Name19" ref="accentRepeat"/>
      </dgm:layoutNode>
    </dgm:forEach>
    <dgm:forEach name="Name20" axis="ch" ptType="node" st="2" cnt="1">
      <dgm:layoutNode name="text2">
        <dgm:alg type="sp"/>
        <dgm:shape xmlns:r="http://schemas.openxmlformats.org/officeDocument/2006/relationships" r:blip="">
          <dgm:adjLst/>
        </dgm:shape>
        <dgm:presOf/>
        <dgm:constrLst/>
        <dgm:forEach name="Name21" ref="textRepeat"/>
      </dgm:layoutNode>
      <dgm:layoutNode name="textaccent2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"/>
      </dgm:layoutNode>
    </dgm:forEach>
    <dgm:forEach name="Name23" axis="ch" ptType="sibTrans" hideLastTrans="0" st="2" cnt="1">
      <dgm:layoutNode name="image2">
        <dgm:alg type="sp"/>
        <dgm:shape xmlns:r="http://schemas.openxmlformats.org/officeDocument/2006/relationships" r:blip="">
          <dgm:adjLst/>
        </dgm:shape>
        <dgm:presOf/>
        <dgm:constrLst/>
        <dgm:forEach name="Name24" ref="imageRepeat"/>
      </dgm:layoutNode>
      <dgm:layoutNode name="imageaccent2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"/>
      </dgm:layoutNode>
    </dgm:forEach>
    <dgm:forEach name="Name26" axis="ch" ptType="node" st="3" cnt="1">
      <dgm:layoutNode name="text3">
        <dgm:alg type="sp"/>
        <dgm:shape xmlns:r="http://schemas.openxmlformats.org/officeDocument/2006/relationships" r:blip="">
          <dgm:adjLst/>
        </dgm:shape>
        <dgm:presOf/>
        <dgm:constrLst/>
        <dgm:forEach name="Name27" ref="textRepeat"/>
      </dgm:layoutNode>
      <dgm:layoutNode name="textaccent3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</dgm:forEach>
    <dgm:forEach name="Name29" axis="ch" ptType="sibTrans" hideLastTrans="0" st="3" cnt="1">
      <dgm:layoutNode name="image3">
        <dgm:alg type="sp"/>
        <dgm:shape xmlns:r="http://schemas.openxmlformats.org/officeDocument/2006/relationships" r:blip="">
          <dgm:adjLst/>
        </dgm:shape>
        <dgm:presOf/>
        <dgm:constrLst/>
        <dgm:forEach name="Name30" ref="imageRepeat"/>
      </dgm:layoutNode>
      <dgm:layoutNode name="imageaccent3">
        <dgm:alg type="sp"/>
        <dgm:shape xmlns:r="http://schemas.openxmlformats.org/officeDocument/2006/relationships" r:blip="">
          <dgm:adjLst/>
        </dgm:shape>
        <dgm:presOf/>
        <dgm:constrLst/>
        <dgm:forEach name="Name31" ref="accentRepeat"/>
      </dgm:layoutNode>
    </dgm:forEach>
    <dgm:forEach name="Name32" axis="ch" ptType="node" st="4" cnt="1">
      <dgm:layoutNode name="text4">
        <dgm:alg type="sp"/>
        <dgm:shape xmlns:r="http://schemas.openxmlformats.org/officeDocument/2006/relationships" r:blip="">
          <dgm:adjLst/>
        </dgm:shape>
        <dgm:presOf/>
        <dgm:constrLst/>
        <dgm:forEach name="Name33" ref="textRepeat"/>
      </dgm:layoutNode>
      <dgm:layoutNode name="textaccent4">
        <dgm:alg type="sp"/>
        <dgm:shape xmlns:r="http://schemas.openxmlformats.org/officeDocument/2006/relationships" r:blip="">
          <dgm:adjLst/>
        </dgm:shape>
        <dgm:presOf/>
        <dgm:constrLst/>
        <dgm:forEach name="Name34" ref="accentRepeat"/>
      </dgm:layoutNode>
    </dgm:forEach>
    <dgm:forEach name="Name35" axis="ch" ptType="sibTrans" hideLastTrans="0" st="4" cnt="1">
      <dgm:layoutNode name="image4">
        <dgm:alg type="sp"/>
        <dgm:shape xmlns:r="http://schemas.openxmlformats.org/officeDocument/2006/relationships" r:blip="">
          <dgm:adjLst/>
        </dgm:shape>
        <dgm:presOf/>
        <dgm:constrLst/>
        <dgm:forEach name="Name36" ref="imageRepeat"/>
      </dgm:layoutNode>
      <dgm:layoutNode name="imageaccent4">
        <dgm:alg type="sp"/>
        <dgm:shape xmlns:r="http://schemas.openxmlformats.org/officeDocument/2006/relationships" r:blip="">
          <dgm:adjLst/>
        </dgm:shape>
        <dgm:presOf/>
        <dgm:constrLst/>
        <dgm:forEach name="Name37" ref="accentRepeat"/>
      </dgm:layoutNode>
    </dgm:forEach>
    <dgm:forEach name="Name38" axis="ch" ptType="node" st="5" cnt="1">
      <dgm:layoutNode name="text5">
        <dgm:alg type="sp"/>
        <dgm:shape xmlns:r="http://schemas.openxmlformats.org/officeDocument/2006/relationships" r:blip="">
          <dgm:adjLst/>
        </dgm:shape>
        <dgm:presOf/>
        <dgm:constrLst/>
        <dgm:forEach name="Name39" ref="textRepeat"/>
      </dgm:layoutNode>
      <dgm:layoutNode name="textaccent5">
        <dgm:alg type="sp"/>
        <dgm:shape xmlns:r="http://schemas.openxmlformats.org/officeDocument/2006/relationships" r:blip="">
          <dgm:adjLst/>
        </dgm:shape>
        <dgm:presOf/>
        <dgm:constrLst/>
        <dgm:forEach name="Name40" ref="accentRepeat"/>
      </dgm:layoutNode>
    </dgm:forEach>
    <dgm:forEach name="Name41" axis="ch" ptType="sibTrans" hideLastTrans="0" st="5" cnt="1">
      <dgm:layoutNode name="image5">
        <dgm:alg type="sp"/>
        <dgm:shape xmlns:r="http://schemas.openxmlformats.org/officeDocument/2006/relationships" r:blip="">
          <dgm:adjLst/>
        </dgm:shape>
        <dgm:presOf/>
        <dgm:constrLst/>
        <dgm:forEach name="Name42" ref="imageRepeat"/>
      </dgm:layoutNode>
      <dgm:layoutNode name="imageaccent5">
        <dgm:alg type="sp"/>
        <dgm:shape xmlns:r="http://schemas.openxmlformats.org/officeDocument/2006/relationships" r:blip="">
          <dgm:adjLst/>
        </dgm:shape>
        <dgm:presOf/>
        <dgm:constrLst/>
        <dgm:forEach name="Name43" ref="accentRepeat"/>
      </dgm:layoutNode>
    </dgm:forEach>
    <dgm:forEach name="Name44" axis="ch" ptType="node" st="6" cnt="1">
      <dgm:layoutNode name="text6">
        <dgm:alg type="sp"/>
        <dgm:shape xmlns:r="http://schemas.openxmlformats.org/officeDocument/2006/relationships" r:blip="">
          <dgm:adjLst/>
        </dgm:shape>
        <dgm:presOf/>
        <dgm:constrLst/>
        <dgm:forEach name="Name45" ref="textRepeat"/>
      </dgm:layoutNode>
      <dgm:layoutNode name="textaccent6">
        <dgm:alg type="sp"/>
        <dgm:shape xmlns:r="http://schemas.openxmlformats.org/officeDocument/2006/relationships" r:blip="">
          <dgm:adjLst/>
        </dgm:shape>
        <dgm:presOf/>
        <dgm:constrLst/>
        <dgm:forEach name="Name46" ref="accentRepeat"/>
      </dgm:layoutNode>
    </dgm:forEach>
    <dgm:forEach name="Name47" axis="ch" ptType="sibTrans" hideLastTrans="0" st="6" cnt="1">
      <dgm:layoutNode name="image6">
        <dgm:alg type="sp"/>
        <dgm:shape xmlns:r="http://schemas.openxmlformats.org/officeDocument/2006/relationships" r:blip="">
          <dgm:adjLst/>
        </dgm:shape>
        <dgm:presOf/>
        <dgm:constrLst/>
        <dgm:forEach name="Name48" ref="imageRepeat"/>
      </dgm:layoutNode>
      <dgm:layoutNode name="imageaccent6">
        <dgm:alg type="sp"/>
        <dgm:shape xmlns:r="http://schemas.openxmlformats.org/officeDocument/2006/relationships" r:blip="">
          <dgm:adjLst/>
        </dgm:shape>
        <dgm:presOf/>
        <dgm:constrLst/>
        <dgm:forEach name="Name49" ref="accentRepeat"/>
      </dgm:layoutNode>
    </dgm:forEach>
    <dgm:forEach name="Name50" axis="ch" ptType="node" st="7" cnt="1">
      <dgm:layoutNode name="text7">
        <dgm:alg type="sp"/>
        <dgm:shape xmlns:r="http://schemas.openxmlformats.org/officeDocument/2006/relationships" r:blip="">
          <dgm:adjLst/>
        </dgm:shape>
        <dgm:presOf/>
        <dgm:constrLst/>
        <dgm:forEach name="Name51" ref="textRepeat"/>
      </dgm:layoutNode>
      <dgm:layoutNode name="textaccent7">
        <dgm:alg type="sp"/>
        <dgm:shape xmlns:r="http://schemas.openxmlformats.org/officeDocument/2006/relationships" r:blip="">
          <dgm:adjLst/>
        </dgm:shape>
        <dgm:presOf/>
        <dgm:constrLst/>
        <dgm:forEach name="Name52" ref="accentRepeat"/>
      </dgm:layoutNode>
    </dgm:forEach>
    <dgm:forEach name="Name53" axis="ch" ptType="sibTrans" hideLastTrans="0" st="7" cnt="1">
      <dgm:layoutNode name="image7">
        <dgm:alg type="sp"/>
        <dgm:shape xmlns:r="http://schemas.openxmlformats.org/officeDocument/2006/relationships" r:blip="">
          <dgm:adjLst/>
        </dgm:shape>
        <dgm:presOf/>
        <dgm:constrLst/>
        <dgm:forEach name="Name54" ref="imageRepeat"/>
      </dgm:layoutNode>
      <dgm:layoutNode name="imageaccent7">
        <dgm:alg type="sp"/>
        <dgm:shape xmlns:r="http://schemas.openxmlformats.org/officeDocument/2006/relationships" r:blip="">
          <dgm:adjLst/>
        </dgm:shape>
        <dgm:presOf/>
        <dgm:constrLst/>
        <dgm:forEach name="Name55" ref="accentRepeat"/>
      </dgm:layoutNode>
    </dgm:forEach>
    <dgm:forEach name="Name56" axis="ch" ptType="node" st="8" cnt="1">
      <dgm:layoutNode name="text8">
        <dgm:alg type="sp"/>
        <dgm:shape xmlns:r="http://schemas.openxmlformats.org/officeDocument/2006/relationships" r:blip="">
          <dgm:adjLst/>
        </dgm:shape>
        <dgm:presOf/>
        <dgm:constrLst/>
        <dgm:forEach name="Name57" ref="textRepeat"/>
      </dgm:layoutNode>
      <dgm:layoutNode name="textaccent8">
        <dgm:alg type="sp"/>
        <dgm:shape xmlns:r="http://schemas.openxmlformats.org/officeDocument/2006/relationships" r:blip="">
          <dgm:adjLst/>
        </dgm:shape>
        <dgm:presOf/>
        <dgm:constrLst/>
        <dgm:forEach name="Name58" ref="accentRepeat"/>
      </dgm:layoutNode>
    </dgm:forEach>
    <dgm:forEach name="Name59" axis="ch" ptType="sibTrans" hideLastTrans="0" st="8" cnt="1">
      <dgm:layoutNode name="image8">
        <dgm:alg type="sp"/>
        <dgm:shape xmlns:r="http://schemas.openxmlformats.org/officeDocument/2006/relationships" r:blip="">
          <dgm:adjLst/>
        </dgm:shape>
        <dgm:presOf/>
        <dgm:constrLst/>
        <dgm:forEach name="Name60" ref="imageRepeat"/>
      </dgm:layoutNode>
      <dgm:layoutNode name="imageaccent8">
        <dgm:alg type="sp"/>
        <dgm:shape xmlns:r="http://schemas.openxmlformats.org/officeDocument/2006/relationships" r:blip="">
          <dgm:adjLst/>
        </dgm:shape>
        <dgm:presOf/>
        <dgm:constrLst/>
        <dgm:forEach name="Name61" ref="accentRepeat"/>
      </dgm:layoutNode>
    </dgm:forEach>
    <dgm:forEach name="Name62" axis="ch" ptType="node" st="9" cnt="1">
      <dgm:layoutNode name="text9">
        <dgm:alg type="sp"/>
        <dgm:shape xmlns:r="http://schemas.openxmlformats.org/officeDocument/2006/relationships" r:blip="">
          <dgm:adjLst/>
        </dgm:shape>
        <dgm:presOf/>
        <dgm:constrLst/>
        <dgm:forEach name="Name63" ref="textRepeat"/>
      </dgm:layoutNode>
      <dgm:layoutNode name="textaccent9">
        <dgm:alg type="sp"/>
        <dgm:shape xmlns:r="http://schemas.openxmlformats.org/officeDocument/2006/relationships" r:blip="">
          <dgm:adjLst/>
        </dgm:shape>
        <dgm:presOf/>
        <dgm:constrLst/>
        <dgm:forEach name="Name64" ref="accentRepeat"/>
      </dgm:layoutNode>
    </dgm:forEach>
    <dgm:forEach name="Name65" axis="ch" ptType="sibTrans" hideLastTrans="0" st="9" cnt="1">
      <dgm:layoutNode name="image9">
        <dgm:alg type="sp"/>
        <dgm:shape xmlns:r="http://schemas.openxmlformats.org/officeDocument/2006/relationships" r:blip="">
          <dgm:adjLst/>
        </dgm:shape>
        <dgm:presOf/>
        <dgm:constrLst/>
        <dgm:forEach name="Name66" ref="imageRepeat"/>
      </dgm:layoutNode>
      <dgm:layoutNode name="imageaccent9">
        <dgm:alg type="sp"/>
        <dgm:shape xmlns:r="http://schemas.openxmlformats.org/officeDocument/2006/relationships" r:blip="">
          <dgm:adjLst/>
        </dgm:shape>
        <dgm:presOf/>
        <dgm:constrLst/>
        <dgm:forEach name="Name67" ref="accentRepeat"/>
      </dgm:layoutNode>
    </dgm:forEach>
    <dgm:forEach name="Name68" axis="ch" ptType="node" st="10" cnt="1">
      <dgm:layoutNode name="text10">
        <dgm:alg type="sp"/>
        <dgm:shape xmlns:r="http://schemas.openxmlformats.org/officeDocument/2006/relationships" r:blip="">
          <dgm:adjLst/>
        </dgm:shape>
        <dgm:presOf/>
        <dgm:constrLst/>
        <dgm:forEach name="Name69" ref="textRepeat"/>
      </dgm:layoutNode>
      <dgm:layoutNode name="textaccent10">
        <dgm:alg type="sp"/>
        <dgm:shape xmlns:r="http://schemas.openxmlformats.org/officeDocument/2006/relationships" r:blip="">
          <dgm:adjLst/>
        </dgm:shape>
        <dgm:presOf/>
        <dgm:constrLst/>
        <dgm:forEach name="Name70" ref="accentRepeat"/>
      </dgm:layoutNode>
    </dgm:forEach>
    <dgm:forEach name="Name71" axis="ch" ptType="sibTrans" hideLastTrans="0" st="10" cnt="1">
      <dgm:layoutNode name="image10">
        <dgm:alg type="sp"/>
        <dgm:shape xmlns:r="http://schemas.openxmlformats.org/officeDocument/2006/relationships" r:blip="">
          <dgm:adjLst/>
        </dgm:shape>
        <dgm:presOf/>
        <dgm:constrLst/>
        <dgm:forEach name="Name72" ref="imageRepeat"/>
      </dgm:layoutNode>
      <dgm:layoutNode name="imageaccent10">
        <dgm:alg type="sp"/>
        <dgm:shape xmlns:r="http://schemas.openxmlformats.org/officeDocument/2006/relationships" r:blip="">
          <dgm:adjLst/>
        </dgm:shape>
        <dgm:presOf/>
        <dgm:constrLst/>
        <dgm:forEach name="Name73" ref="accentRepeat"/>
      </dgm:layoutNode>
    </dgm:forEach>
    <dgm:forEach name="Name74" axis="ch" ptType="node" st="11" cnt="1">
      <dgm:layoutNode name="text11">
        <dgm:alg type="sp"/>
        <dgm:shape xmlns:r="http://schemas.openxmlformats.org/officeDocument/2006/relationships" r:blip="">
          <dgm:adjLst/>
        </dgm:shape>
        <dgm:presOf/>
        <dgm:constrLst/>
        <dgm:forEach name="Name75" ref="textRepeat"/>
      </dgm:layoutNode>
      <dgm:layoutNode name="textaccent1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</dgm:forEach>
    <dgm:forEach name="Name77" axis="ch" ptType="sibTrans" hideLastTrans="0" st="11" cnt="1">
      <dgm:layoutNode name="image11">
        <dgm:alg type="sp"/>
        <dgm:shape xmlns:r="http://schemas.openxmlformats.org/officeDocument/2006/relationships" r:blip="">
          <dgm:adjLst/>
        </dgm:shape>
        <dgm:presOf/>
        <dgm:constrLst/>
        <dgm:forEach name="Name78" ref="imageRepeat"/>
      </dgm:layoutNode>
      <dgm:layoutNode name="imageaccent11">
        <dgm:alg type="sp"/>
        <dgm:shape xmlns:r="http://schemas.openxmlformats.org/officeDocument/2006/relationships" r:blip="">
          <dgm:adjLst/>
        </dgm:shape>
        <dgm:presOf/>
        <dgm:constrLst/>
        <dgm:forEach name="Name79" ref="accentRepeat"/>
      </dgm:layoutNode>
    </dgm:forEach>
    <dgm:forEach name="Name80" axis="ch" ptType="node" st="12" cnt="1">
      <dgm:layoutNode name="text12">
        <dgm:alg type="sp"/>
        <dgm:shape xmlns:r="http://schemas.openxmlformats.org/officeDocument/2006/relationships" r:blip="">
          <dgm:adjLst/>
        </dgm:shape>
        <dgm:presOf/>
        <dgm:constrLst/>
        <dgm:forEach name="Name81" ref="textRepeat"/>
      </dgm:layoutNode>
      <dgm:layoutNode name="textaccent12">
        <dgm:alg type="sp"/>
        <dgm:shape xmlns:r="http://schemas.openxmlformats.org/officeDocument/2006/relationships" r:blip="">
          <dgm:adjLst/>
        </dgm:shape>
        <dgm:presOf/>
        <dgm:constrLst/>
        <dgm:forEach name="Name82" ref="accentRepeat"/>
      </dgm:layoutNode>
    </dgm:forEach>
    <dgm:forEach name="Name83" axis="ch" ptType="sibTrans" hideLastTrans="0" st="12" cnt="1">
      <dgm:layoutNode name="image12">
        <dgm:alg type="sp"/>
        <dgm:shape xmlns:r="http://schemas.openxmlformats.org/officeDocument/2006/relationships" r:blip="">
          <dgm:adjLst/>
        </dgm:shape>
        <dgm:presOf/>
        <dgm:constrLst/>
        <dgm:forEach name="Name84" ref="imageRepeat"/>
      </dgm:layoutNode>
      <dgm:layoutNode name="imageaccent12">
        <dgm:alg type="sp"/>
        <dgm:shape xmlns:r="http://schemas.openxmlformats.org/officeDocument/2006/relationships" r:blip="">
          <dgm:adjLst/>
        </dgm:shape>
        <dgm:presOf/>
        <dgm:constrLst/>
        <dgm:forEach name="Name85" ref="accentRepeat"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emf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emf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emf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1.emf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emf"/><Relationship Id="rId7" Type="http://schemas.openxmlformats.org/officeDocument/2006/relationships/diagramColors" Target="../diagrams/colors1.xml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sak cím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C4E0117-AE85-EA6D-4015-F9957B8BC6E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alphaModFix amt="38000"/>
          </a:blip>
          <a:stretch>
            <a:fillRect/>
          </a:stretch>
        </p:blipFill>
        <p:spPr>
          <a:xfrm>
            <a:off x="361414" y="184344"/>
            <a:ext cx="6658546" cy="6274399"/>
          </a:xfrm>
          <a:prstGeom prst="rect">
            <a:avLst/>
          </a:prstGeom>
        </p:spPr>
      </p:pic>
      <p:sp>
        <p:nvSpPr>
          <p:cNvPr id="12" name="Cím 1"/>
          <p:cNvSpPr>
            <a:spLocks noGrp="1"/>
          </p:cNvSpPr>
          <p:nvPr>
            <p:ph type="title"/>
          </p:nvPr>
        </p:nvSpPr>
        <p:spPr>
          <a:xfrm>
            <a:off x="565150" y="2690813"/>
            <a:ext cx="7150100" cy="738187"/>
          </a:xfrm>
        </p:spPr>
        <p:txBody>
          <a:bodyPr anchor="t" anchorCtr="0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hu-HU" dirty="0"/>
          </a:p>
        </p:txBody>
      </p:sp>
      <p:sp>
        <p:nvSpPr>
          <p:cNvPr id="5" name="Dátum helye 3">
            <a:extLst>
              <a:ext uri="{FF2B5EF4-FFF2-40B4-BE49-F238E27FC236}">
                <a16:creationId xmlns:a16="http://schemas.microsoft.com/office/drawing/2014/main" id="{4FBA4619-D28C-4D16-A304-F8BE38B8A7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679575" y="6276181"/>
            <a:ext cx="1797050" cy="365125"/>
          </a:xfrm>
          <a:prstGeom prst="rect">
            <a:avLst/>
          </a:prstGeom>
        </p:spPr>
        <p:txBody>
          <a:bodyPr anchor="ctr"/>
          <a:lstStyle>
            <a:lvl1pPr>
              <a:defRPr sz="1400" baseline="0">
                <a:solidFill>
                  <a:schemeClr val="tx1"/>
                </a:solidFill>
                <a:latin typeface="Montserrat" panose="00000500000000000000"/>
              </a:defRPr>
            </a:lvl1pPr>
          </a:lstStyle>
          <a:p>
            <a:fld id="{BE515B86-6FE9-4811-8587-B72C0F129D04}" type="datetimeFigureOut">
              <a:rPr lang="hu-HU" smtClean="0"/>
              <a:pPr/>
              <a:t>2025. 10. 30.</a:t>
            </a:fld>
            <a:endParaRPr lang="hu-HU" dirty="0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BD16170-8339-4D0A-A320-BCC3B0A633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95275" y="6276181"/>
            <a:ext cx="1095375" cy="365126"/>
          </a:xfrm>
          <a:prstGeom prst="rect">
            <a:avLst/>
          </a:prstGeom>
        </p:spPr>
        <p:txBody>
          <a:bodyPr anchor="ctr"/>
          <a:lstStyle>
            <a:lvl1pPr>
              <a:defRPr sz="1400" baseline="0">
                <a:solidFill>
                  <a:schemeClr val="tx1"/>
                </a:solidFill>
                <a:latin typeface="Montserrat" panose="00000500000000000000"/>
              </a:defRPr>
            </a:lvl1pPr>
          </a:lstStyle>
          <a:p>
            <a:fld id="{49AB1917-4158-451F-AEAC-DC3A7420D4A2}" type="slidenum">
              <a:rPr lang="hu-HU" smtClean="0"/>
              <a:pPr/>
              <a:t>‹#›</a:t>
            </a:fld>
            <a:endParaRPr lang="hu-HU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4D540F2-68FF-E002-A3E4-DA477514083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9684911" y="244700"/>
            <a:ext cx="2184043" cy="804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2215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sak cím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ím 1"/>
          <p:cNvSpPr>
            <a:spLocks noGrp="1"/>
          </p:cNvSpPr>
          <p:nvPr>
            <p:ph type="title"/>
          </p:nvPr>
        </p:nvSpPr>
        <p:spPr>
          <a:xfrm>
            <a:off x="565150" y="2690813"/>
            <a:ext cx="7150100" cy="738187"/>
          </a:xfrm>
        </p:spPr>
        <p:txBody>
          <a:bodyPr anchor="t" anchorCtr="0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hu-HU" dirty="0"/>
          </a:p>
        </p:txBody>
      </p:sp>
      <p:sp>
        <p:nvSpPr>
          <p:cNvPr id="5" name="Dátum helye 3">
            <a:extLst>
              <a:ext uri="{FF2B5EF4-FFF2-40B4-BE49-F238E27FC236}">
                <a16:creationId xmlns:a16="http://schemas.microsoft.com/office/drawing/2014/main" id="{4FBA4619-D28C-4D16-A304-F8BE38B8A7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679575" y="6276181"/>
            <a:ext cx="1797050" cy="365125"/>
          </a:xfrm>
          <a:prstGeom prst="rect">
            <a:avLst/>
          </a:prstGeom>
        </p:spPr>
        <p:txBody>
          <a:bodyPr anchor="ctr"/>
          <a:lstStyle>
            <a:lvl1pPr>
              <a:defRPr sz="1400" baseline="0">
                <a:solidFill>
                  <a:schemeClr val="tx1"/>
                </a:solidFill>
                <a:latin typeface="Montserrat" panose="00000500000000000000"/>
              </a:defRPr>
            </a:lvl1pPr>
          </a:lstStyle>
          <a:p>
            <a:fld id="{BE515B86-6FE9-4811-8587-B72C0F129D04}" type="datetimeFigureOut">
              <a:rPr lang="hu-HU" smtClean="0"/>
              <a:pPr/>
              <a:t>2025. 10. 30.</a:t>
            </a:fld>
            <a:endParaRPr lang="hu-HU" dirty="0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BD16170-8339-4D0A-A320-BCC3B0A633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95275" y="6276181"/>
            <a:ext cx="1095375" cy="365126"/>
          </a:xfrm>
          <a:prstGeom prst="rect">
            <a:avLst/>
          </a:prstGeom>
        </p:spPr>
        <p:txBody>
          <a:bodyPr anchor="ctr"/>
          <a:lstStyle>
            <a:lvl1pPr>
              <a:defRPr sz="1400" baseline="0">
                <a:solidFill>
                  <a:schemeClr val="tx1"/>
                </a:solidFill>
                <a:latin typeface="Montserrat" panose="00000500000000000000"/>
              </a:defRPr>
            </a:lvl1pPr>
          </a:lstStyle>
          <a:p>
            <a:fld id="{49AB1917-4158-451F-AEAC-DC3A7420D4A2}" type="slidenum">
              <a:rPr lang="hu-HU" smtClean="0"/>
              <a:pPr/>
              <a:t>‹#›</a:t>
            </a:fld>
            <a:endParaRPr lang="hu-HU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4D540F2-68FF-E002-A3E4-DA477514083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9684911" y="244700"/>
            <a:ext cx="2184043" cy="80464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AC27816-5049-9C33-FB5D-B33ADCD6BD07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alphaModFix/>
          </a:blip>
          <a:stretch>
            <a:fillRect/>
          </a:stretch>
        </p:blipFill>
        <p:spPr>
          <a:xfrm>
            <a:off x="7715250" y="1923581"/>
            <a:ext cx="3259127" cy="7731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6988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sak cím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ím 1"/>
          <p:cNvSpPr>
            <a:spLocks noGrp="1"/>
          </p:cNvSpPr>
          <p:nvPr>
            <p:ph type="title"/>
          </p:nvPr>
        </p:nvSpPr>
        <p:spPr>
          <a:xfrm>
            <a:off x="565150" y="2690813"/>
            <a:ext cx="7150100" cy="738187"/>
          </a:xfrm>
        </p:spPr>
        <p:txBody>
          <a:bodyPr anchor="t" anchorCtr="0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hu-HU" dirty="0"/>
          </a:p>
        </p:txBody>
      </p:sp>
      <p:sp>
        <p:nvSpPr>
          <p:cNvPr id="5" name="Dátum helye 3">
            <a:extLst>
              <a:ext uri="{FF2B5EF4-FFF2-40B4-BE49-F238E27FC236}">
                <a16:creationId xmlns:a16="http://schemas.microsoft.com/office/drawing/2014/main" id="{4FBA4619-D28C-4D16-A304-F8BE38B8A7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679575" y="6276181"/>
            <a:ext cx="1797050" cy="365125"/>
          </a:xfrm>
          <a:prstGeom prst="rect">
            <a:avLst/>
          </a:prstGeom>
        </p:spPr>
        <p:txBody>
          <a:bodyPr anchor="ctr"/>
          <a:lstStyle>
            <a:lvl1pPr>
              <a:defRPr sz="1400" baseline="0">
                <a:solidFill>
                  <a:schemeClr val="tx1"/>
                </a:solidFill>
                <a:latin typeface="Montserrat" panose="00000500000000000000"/>
              </a:defRPr>
            </a:lvl1pPr>
          </a:lstStyle>
          <a:p>
            <a:fld id="{BE515B86-6FE9-4811-8587-B72C0F129D04}" type="datetimeFigureOut">
              <a:rPr lang="hu-HU" smtClean="0"/>
              <a:pPr/>
              <a:t>2025. 10. 30.</a:t>
            </a:fld>
            <a:endParaRPr lang="hu-HU" dirty="0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BD16170-8339-4D0A-A320-BCC3B0A633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95275" y="6276181"/>
            <a:ext cx="1095375" cy="365126"/>
          </a:xfrm>
          <a:prstGeom prst="rect">
            <a:avLst/>
          </a:prstGeom>
        </p:spPr>
        <p:txBody>
          <a:bodyPr anchor="ctr"/>
          <a:lstStyle>
            <a:lvl1pPr>
              <a:defRPr sz="1400" baseline="0">
                <a:solidFill>
                  <a:schemeClr val="tx1"/>
                </a:solidFill>
                <a:latin typeface="Montserrat" panose="00000500000000000000"/>
              </a:defRPr>
            </a:lvl1pPr>
          </a:lstStyle>
          <a:p>
            <a:fld id="{49AB1917-4158-451F-AEAC-DC3A7420D4A2}" type="slidenum">
              <a:rPr lang="hu-HU" smtClean="0"/>
              <a:pPr/>
              <a:t>‹#›</a:t>
            </a:fld>
            <a:endParaRPr lang="hu-HU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4D540F2-68FF-E002-A3E4-DA477514083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9684911" y="244700"/>
            <a:ext cx="2184043" cy="80464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02B2FFA-3CE6-BEBA-8B9B-AE575FDA160D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8715377" y="1957137"/>
            <a:ext cx="228304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63863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sak cím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ím 1"/>
          <p:cNvSpPr>
            <a:spLocks noGrp="1"/>
          </p:cNvSpPr>
          <p:nvPr>
            <p:ph type="title"/>
          </p:nvPr>
        </p:nvSpPr>
        <p:spPr>
          <a:xfrm>
            <a:off x="565150" y="2690813"/>
            <a:ext cx="7150100" cy="738187"/>
          </a:xfrm>
        </p:spPr>
        <p:txBody>
          <a:bodyPr anchor="t" anchorCtr="0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hu-HU" dirty="0"/>
          </a:p>
        </p:txBody>
      </p:sp>
      <p:sp>
        <p:nvSpPr>
          <p:cNvPr id="5" name="Dátum helye 3">
            <a:extLst>
              <a:ext uri="{FF2B5EF4-FFF2-40B4-BE49-F238E27FC236}">
                <a16:creationId xmlns:a16="http://schemas.microsoft.com/office/drawing/2014/main" id="{4FBA4619-D28C-4D16-A304-F8BE38B8A7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679575" y="6276181"/>
            <a:ext cx="1797050" cy="365125"/>
          </a:xfrm>
          <a:prstGeom prst="rect">
            <a:avLst/>
          </a:prstGeom>
        </p:spPr>
        <p:txBody>
          <a:bodyPr anchor="ctr"/>
          <a:lstStyle>
            <a:lvl1pPr>
              <a:defRPr sz="1400" baseline="0">
                <a:solidFill>
                  <a:schemeClr val="tx1"/>
                </a:solidFill>
                <a:latin typeface="Montserrat" panose="00000500000000000000"/>
              </a:defRPr>
            </a:lvl1pPr>
          </a:lstStyle>
          <a:p>
            <a:fld id="{BE515B86-6FE9-4811-8587-B72C0F129D04}" type="datetimeFigureOut">
              <a:rPr lang="hu-HU" smtClean="0"/>
              <a:pPr/>
              <a:t>2025. 10. 30.</a:t>
            </a:fld>
            <a:endParaRPr lang="hu-HU" dirty="0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BD16170-8339-4D0A-A320-BCC3B0A633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95275" y="6276181"/>
            <a:ext cx="1095375" cy="365126"/>
          </a:xfrm>
          <a:prstGeom prst="rect">
            <a:avLst/>
          </a:prstGeom>
        </p:spPr>
        <p:txBody>
          <a:bodyPr anchor="ctr"/>
          <a:lstStyle>
            <a:lvl1pPr>
              <a:defRPr sz="1400" baseline="0">
                <a:solidFill>
                  <a:schemeClr val="tx1"/>
                </a:solidFill>
                <a:latin typeface="Montserrat" panose="00000500000000000000"/>
              </a:defRPr>
            </a:lvl1pPr>
          </a:lstStyle>
          <a:p>
            <a:fld id="{49AB1917-4158-451F-AEAC-DC3A7420D4A2}" type="slidenum">
              <a:rPr lang="hu-HU" smtClean="0"/>
              <a:pPr/>
              <a:t>‹#›</a:t>
            </a:fld>
            <a:endParaRPr lang="hu-HU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4D540F2-68FF-E002-A3E4-DA477514083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9684911" y="244700"/>
            <a:ext cx="2184043" cy="804648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0F09322D-113D-45F8-64B2-91C68C22233B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8549330" y="2690813"/>
            <a:ext cx="3347395" cy="447834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6D2D0C1-7B67-9D4F-5B69-BEAF7D64071B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alphaModFix/>
          </a:blip>
          <a:stretch>
            <a:fillRect/>
          </a:stretch>
        </p:blipFill>
        <p:spPr>
          <a:xfrm>
            <a:off x="-806862" y="-1239253"/>
            <a:ext cx="383882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24175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sak cím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ím 1"/>
          <p:cNvSpPr>
            <a:spLocks noGrp="1"/>
          </p:cNvSpPr>
          <p:nvPr>
            <p:ph type="title"/>
          </p:nvPr>
        </p:nvSpPr>
        <p:spPr>
          <a:xfrm>
            <a:off x="565150" y="2382002"/>
            <a:ext cx="7150100" cy="738187"/>
          </a:xfrm>
        </p:spPr>
        <p:txBody>
          <a:bodyPr anchor="t" anchorCtr="0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hu-HU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4D540F2-68FF-E002-A3E4-DA477514083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9684911" y="244700"/>
            <a:ext cx="2184043" cy="80464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27D8DD4-2EFC-FBF9-3B96-E925FC4C9BDB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alphaModFix amt="71000"/>
          </a:blip>
          <a:stretch>
            <a:fillRect/>
          </a:stretch>
        </p:blipFill>
        <p:spPr>
          <a:xfrm>
            <a:off x="-417095" y="3280803"/>
            <a:ext cx="4876800" cy="4479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9097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ép 4">
            <a:extLst>
              <a:ext uri="{FF2B5EF4-FFF2-40B4-BE49-F238E27FC236}">
                <a16:creationId xmlns:a16="http://schemas.microsoft.com/office/drawing/2014/main" id="{E58349CE-2F1D-47B7-82EA-DF04CB24DB6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4911" y="251618"/>
            <a:ext cx="2184043" cy="811994"/>
          </a:xfrm>
          <a:prstGeom prst="rect">
            <a:avLst/>
          </a:prstGeom>
        </p:spPr>
      </p:pic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938463" y="4019550"/>
            <a:ext cx="6243388" cy="1809750"/>
          </a:xfrm>
        </p:spPr>
        <p:txBody>
          <a:bodyPr>
            <a:normAutofit/>
          </a:bodyPr>
          <a:lstStyle>
            <a:lvl1pPr marL="0" indent="0" algn="l">
              <a:buNone/>
              <a:defRPr sz="2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hu-HU" dirty="0"/>
          </a:p>
        </p:txBody>
      </p:sp>
      <p:sp>
        <p:nvSpPr>
          <p:cNvPr id="7" name="Cím helye 1"/>
          <p:cNvSpPr>
            <a:spLocks noGrp="1"/>
          </p:cNvSpPr>
          <p:nvPr>
            <p:ph type="title"/>
          </p:nvPr>
        </p:nvSpPr>
        <p:spPr>
          <a:xfrm>
            <a:off x="938463" y="1828800"/>
            <a:ext cx="6243388" cy="17907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838434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zöveges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65150" y="490538"/>
            <a:ext cx="7264400" cy="738187"/>
          </a:xfrm>
        </p:spPr>
        <p:txBody>
          <a:bodyPr anchor="t" anchorCtr="0">
            <a:normAutofit/>
          </a:bodyPr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565149" y="1562101"/>
            <a:ext cx="9788525" cy="4527550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bg1"/>
                </a:solidFill>
                <a:latin typeface="Montserrat Medium" panose="00000600000000000000" pitchFamily="50" charset="-18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Dátum helye 3">
            <a:extLst>
              <a:ext uri="{FF2B5EF4-FFF2-40B4-BE49-F238E27FC236}">
                <a16:creationId xmlns:a16="http://schemas.microsoft.com/office/drawing/2014/main" id="{0DF51EC2-B0DF-45C0-8D3F-EDF50378DA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679575" y="6276181"/>
            <a:ext cx="1797050" cy="365125"/>
          </a:xfrm>
          <a:prstGeom prst="rect">
            <a:avLst/>
          </a:prstGeom>
        </p:spPr>
        <p:txBody>
          <a:bodyPr anchor="ctr"/>
          <a:lstStyle>
            <a:lvl1pPr>
              <a:defRPr sz="1400" baseline="0">
                <a:solidFill>
                  <a:schemeClr val="bg1"/>
                </a:solidFill>
                <a:latin typeface="Montserrat" panose="00000500000000000000"/>
              </a:defRPr>
            </a:lvl1pPr>
          </a:lstStyle>
          <a:p>
            <a:fld id="{BE515B86-6FE9-4811-8587-B72C0F129D04}" type="datetimeFigureOut">
              <a:rPr lang="hu-HU" smtClean="0"/>
              <a:pPr/>
              <a:t>2025. 10. 30.</a:t>
            </a:fld>
            <a:endParaRPr lang="hu-HU" dirty="0"/>
          </a:p>
        </p:txBody>
      </p:sp>
      <p:sp>
        <p:nvSpPr>
          <p:cNvPr id="9" name="Dia számának helye 5">
            <a:extLst>
              <a:ext uri="{FF2B5EF4-FFF2-40B4-BE49-F238E27FC236}">
                <a16:creationId xmlns:a16="http://schemas.microsoft.com/office/drawing/2014/main" id="{EE442B13-AFA4-4AAC-94CD-EABDC0EFD5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95275" y="6276181"/>
            <a:ext cx="1095375" cy="365126"/>
          </a:xfrm>
          <a:prstGeom prst="rect">
            <a:avLst/>
          </a:prstGeom>
        </p:spPr>
        <p:txBody>
          <a:bodyPr anchor="ctr"/>
          <a:lstStyle>
            <a:lvl1pPr>
              <a:defRPr sz="1400" baseline="0">
                <a:solidFill>
                  <a:schemeClr val="bg1"/>
                </a:solidFill>
                <a:latin typeface="Montserrat" panose="00000500000000000000"/>
              </a:defRPr>
            </a:lvl1pPr>
          </a:lstStyle>
          <a:p>
            <a:fld id="{49AB1917-4158-451F-AEAC-DC3A7420D4A2}" type="slidenum">
              <a:rPr lang="hu-HU" smtClean="0"/>
              <a:pPr/>
              <a:t>‹#›</a:t>
            </a:fld>
            <a:endParaRPr lang="hu-HU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785CEB7-EFAD-B3A2-C736-6CEE9C1B1EF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9684911" y="244700"/>
            <a:ext cx="2184043" cy="804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77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szövege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>
            <a:extLst>
              <a:ext uri="{FF2B5EF4-FFF2-40B4-BE49-F238E27FC236}">
                <a16:creationId xmlns:a16="http://schemas.microsoft.com/office/drawing/2014/main" id="{3A37B8C3-9AD5-44CA-841E-457FCB5A2DC8}"/>
              </a:ext>
            </a:extLst>
          </p:cNvPr>
          <p:cNvSpPr/>
          <p:nvPr userDrawn="1"/>
        </p:nvSpPr>
        <p:spPr>
          <a:xfrm>
            <a:off x="6096001" y="1375570"/>
            <a:ext cx="6096000" cy="5482429"/>
          </a:xfrm>
          <a:prstGeom prst="rect">
            <a:avLst/>
          </a:prstGeom>
          <a:gradFill>
            <a:gsLst>
              <a:gs pos="0">
                <a:schemeClr val="accent6"/>
              </a:gs>
              <a:gs pos="84000">
                <a:schemeClr val="accent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65150" y="490538"/>
            <a:ext cx="6654800" cy="738187"/>
          </a:xfrm>
        </p:spPr>
        <p:txBody>
          <a:bodyPr anchor="t" anchorCtr="0">
            <a:normAutofit/>
          </a:bodyPr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565149" y="2095499"/>
            <a:ext cx="5111751" cy="3994151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  <a:latin typeface="Montserrat Medium" panose="00000600000000000000" pitchFamily="50" charset="-18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1" name="Szöveg helye 2">
            <a:extLst>
              <a:ext uri="{FF2B5EF4-FFF2-40B4-BE49-F238E27FC236}">
                <a16:creationId xmlns:a16="http://schemas.microsoft.com/office/drawing/2014/main" id="{20BD6D9A-0A41-4485-86E0-B32AFF08C673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6524626" y="2095499"/>
            <a:ext cx="5503862" cy="3994151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  <a:latin typeface="Montserrat Medium" panose="00000600000000000000" pitchFamily="50" charset="-18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pic>
        <p:nvPicPr>
          <p:cNvPr id="12" name="Kép 11">
            <a:extLst>
              <a:ext uri="{FF2B5EF4-FFF2-40B4-BE49-F238E27FC236}">
                <a16:creationId xmlns:a16="http://schemas.microsoft.com/office/drawing/2014/main" id="{78978C14-DFD6-4813-8D11-CE93EB02220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4911" y="251618"/>
            <a:ext cx="2184043" cy="811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97190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szövege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>
            <a:extLst>
              <a:ext uri="{FF2B5EF4-FFF2-40B4-BE49-F238E27FC236}">
                <a16:creationId xmlns:a16="http://schemas.microsoft.com/office/drawing/2014/main" id="{3A37B8C3-9AD5-44CA-841E-457FCB5A2DC8}"/>
              </a:ext>
            </a:extLst>
          </p:cNvPr>
          <p:cNvSpPr/>
          <p:nvPr userDrawn="1"/>
        </p:nvSpPr>
        <p:spPr>
          <a:xfrm flipH="1">
            <a:off x="0" y="1375570"/>
            <a:ext cx="6096000" cy="5482429"/>
          </a:xfrm>
          <a:prstGeom prst="rect">
            <a:avLst/>
          </a:prstGeom>
          <a:gradFill>
            <a:gsLst>
              <a:gs pos="0">
                <a:schemeClr val="accent6"/>
              </a:gs>
              <a:gs pos="84000">
                <a:schemeClr val="accent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65150" y="490538"/>
            <a:ext cx="6654800" cy="738187"/>
          </a:xfrm>
        </p:spPr>
        <p:txBody>
          <a:bodyPr anchor="t" anchorCtr="0">
            <a:normAutofit/>
          </a:bodyPr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565149" y="2095499"/>
            <a:ext cx="5111751" cy="3994151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  <a:latin typeface="Montserrat Medium" panose="00000600000000000000" pitchFamily="50" charset="-18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1" name="Szöveg helye 2">
            <a:extLst>
              <a:ext uri="{FF2B5EF4-FFF2-40B4-BE49-F238E27FC236}">
                <a16:creationId xmlns:a16="http://schemas.microsoft.com/office/drawing/2014/main" id="{20BD6D9A-0A41-4485-86E0-B32AFF08C673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6524626" y="2095499"/>
            <a:ext cx="5503862" cy="3994151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  <a:latin typeface="Montserrat Medium" panose="00000600000000000000" pitchFamily="50" charset="-18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pic>
        <p:nvPicPr>
          <p:cNvPr id="12" name="Kép 11">
            <a:extLst>
              <a:ext uri="{FF2B5EF4-FFF2-40B4-BE49-F238E27FC236}">
                <a16:creationId xmlns:a16="http://schemas.microsoft.com/office/drawing/2014/main" id="{78978C14-DFD6-4813-8D11-CE93EB02220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4911" y="251618"/>
            <a:ext cx="2184043" cy="811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96640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szövege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>
            <a:extLst>
              <a:ext uri="{FF2B5EF4-FFF2-40B4-BE49-F238E27FC236}">
                <a16:creationId xmlns:a16="http://schemas.microsoft.com/office/drawing/2014/main" id="{3A37B8C3-9AD5-44CA-841E-457FCB5A2DC8}"/>
              </a:ext>
            </a:extLst>
          </p:cNvPr>
          <p:cNvSpPr/>
          <p:nvPr userDrawn="1"/>
        </p:nvSpPr>
        <p:spPr>
          <a:xfrm>
            <a:off x="6096001" y="0"/>
            <a:ext cx="6096000" cy="6857999"/>
          </a:xfrm>
          <a:prstGeom prst="rect">
            <a:avLst/>
          </a:prstGeom>
          <a:gradFill>
            <a:gsLst>
              <a:gs pos="0">
                <a:schemeClr val="accent6"/>
              </a:gs>
              <a:gs pos="84000">
                <a:schemeClr val="accent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65150" y="490538"/>
            <a:ext cx="6654800" cy="738187"/>
          </a:xfrm>
        </p:spPr>
        <p:txBody>
          <a:bodyPr anchor="t" anchorCtr="0">
            <a:normAutofit/>
          </a:bodyPr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565149" y="2095499"/>
            <a:ext cx="5111751" cy="3994151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  <a:latin typeface="Montserrat Medium" panose="00000600000000000000" pitchFamily="50" charset="-18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1" name="Szöveg helye 2">
            <a:extLst>
              <a:ext uri="{FF2B5EF4-FFF2-40B4-BE49-F238E27FC236}">
                <a16:creationId xmlns:a16="http://schemas.microsoft.com/office/drawing/2014/main" id="{20BD6D9A-0A41-4485-86E0-B32AFF08C673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6505575" y="2095499"/>
            <a:ext cx="5121277" cy="3994151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  <a:latin typeface="Montserrat Medium" panose="00000600000000000000" pitchFamily="50" charset="-18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pic>
        <p:nvPicPr>
          <p:cNvPr id="7" name="Picture 4">
            <a:extLst>
              <a:ext uri="{FF2B5EF4-FFF2-40B4-BE49-F238E27FC236}">
                <a16:creationId xmlns:a16="http://schemas.microsoft.com/office/drawing/2014/main" id="{C6D1AA53-0B1B-4766-A77A-F718E3D06D1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9684911" y="244700"/>
            <a:ext cx="2184043" cy="804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1573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szövege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>
            <a:extLst>
              <a:ext uri="{FF2B5EF4-FFF2-40B4-BE49-F238E27FC236}">
                <a16:creationId xmlns:a16="http://schemas.microsoft.com/office/drawing/2014/main" id="{3A37B8C3-9AD5-44CA-841E-457FCB5A2DC8}"/>
              </a:ext>
            </a:extLst>
          </p:cNvPr>
          <p:cNvSpPr/>
          <p:nvPr userDrawn="1"/>
        </p:nvSpPr>
        <p:spPr>
          <a:xfrm flipH="1">
            <a:off x="0" y="0"/>
            <a:ext cx="6096000" cy="6857999"/>
          </a:xfrm>
          <a:prstGeom prst="rect">
            <a:avLst/>
          </a:prstGeom>
          <a:gradFill>
            <a:gsLst>
              <a:gs pos="0">
                <a:schemeClr val="accent6"/>
              </a:gs>
              <a:gs pos="84000">
                <a:schemeClr val="accent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65150" y="490538"/>
            <a:ext cx="3973599" cy="955877"/>
          </a:xfrm>
        </p:spPr>
        <p:txBody>
          <a:bodyPr anchor="t" anchorCtr="0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565149" y="2095499"/>
            <a:ext cx="5111751" cy="3994151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  <a:latin typeface="Montserrat Medium" panose="00000600000000000000" pitchFamily="50" charset="-18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1" name="Szöveg helye 2">
            <a:extLst>
              <a:ext uri="{FF2B5EF4-FFF2-40B4-BE49-F238E27FC236}">
                <a16:creationId xmlns:a16="http://schemas.microsoft.com/office/drawing/2014/main" id="{20BD6D9A-0A41-4485-86E0-B32AFF08C673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6505575" y="2095499"/>
            <a:ext cx="5121277" cy="3994151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  <a:latin typeface="Montserrat Medium" panose="00000600000000000000" pitchFamily="50" charset="-18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pic>
        <p:nvPicPr>
          <p:cNvPr id="8" name="Kép 7">
            <a:extLst>
              <a:ext uri="{FF2B5EF4-FFF2-40B4-BE49-F238E27FC236}">
                <a16:creationId xmlns:a16="http://schemas.microsoft.com/office/drawing/2014/main" id="{2AC5878B-432A-4A45-98DB-E891D35C34B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4911" y="251618"/>
            <a:ext cx="2184043" cy="811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2198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sak cím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C4E0117-AE85-EA6D-4015-F9957B8BC6E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alphaModFix amt="38000"/>
          </a:blip>
          <a:stretch>
            <a:fillRect/>
          </a:stretch>
        </p:blipFill>
        <p:spPr>
          <a:xfrm>
            <a:off x="361414" y="184344"/>
            <a:ext cx="6658546" cy="6274399"/>
          </a:xfrm>
          <a:prstGeom prst="rect">
            <a:avLst/>
          </a:prstGeom>
        </p:spPr>
      </p:pic>
      <p:sp>
        <p:nvSpPr>
          <p:cNvPr id="12" name="Cím 1"/>
          <p:cNvSpPr>
            <a:spLocks noGrp="1"/>
          </p:cNvSpPr>
          <p:nvPr>
            <p:ph type="title"/>
          </p:nvPr>
        </p:nvSpPr>
        <p:spPr>
          <a:xfrm>
            <a:off x="565150" y="2690813"/>
            <a:ext cx="7150100" cy="738187"/>
          </a:xfrm>
        </p:spPr>
        <p:txBody>
          <a:bodyPr anchor="t" anchorCtr="0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hu-HU" dirty="0"/>
          </a:p>
        </p:txBody>
      </p:sp>
      <p:sp>
        <p:nvSpPr>
          <p:cNvPr id="5" name="Dátum helye 3">
            <a:extLst>
              <a:ext uri="{FF2B5EF4-FFF2-40B4-BE49-F238E27FC236}">
                <a16:creationId xmlns:a16="http://schemas.microsoft.com/office/drawing/2014/main" id="{4FBA4619-D28C-4D16-A304-F8BE38B8A7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679575" y="6276181"/>
            <a:ext cx="1797050" cy="365125"/>
          </a:xfrm>
          <a:prstGeom prst="rect">
            <a:avLst/>
          </a:prstGeom>
        </p:spPr>
        <p:txBody>
          <a:bodyPr anchor="ctr"/>
          <a:lstStyle>
            <a:lvl1pPr>
              <a:defRPr sz="1400" baseline="0">
                <a:solidFill>
                  <a:schemeClr val="tx1"/>
                </a:solidFill>
                <a:latin typeface="Montserrat" panose="00000500000000000000"/>
              </a:defRPr>
            </a:lvl1pPr>
          </a:lstStyle>
          <a:p>
            <a:fld id="{BE515B86-6FE9-4811-8587-B72C0F129D04}" type="datetimeFigureOut">
              <a:rPr lang="hu-HU" smtClean="0"/>
              <a:pPr/>
              <a:t>2025. 10. 30.</a:t>
            </a:fld>
            <a:endParaRPr lang="hu-HU" dirty="0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BD16170-8339-4D0A-A320-BCC3B0A633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95275" y="6276181"/>
            <a:ext cx="1095375" cy="365126"/>
          </a:xfrm>
          <a:prstGeom prst="rect">
            <a:avLst/>
          </a:prstGeom>
        </p:spPr>
        <p:txBody>
          <a:bodyPr anchor="ctr"/>
          <a:lstStyle>
            <a:lvl1pPr>
              <a:defRPr sz="1400" baseline="0">
                <a:solidFill>
                  <a:schemeClr val="tx1"/>
                </a:solidFill>
                <a:latin typeface="Montserrat" panose="00000500000000000000"/>
              </a:defRPr>
            </a:lvl1pPr>
          </a:lstStyle>
          <a:p>
            <a:fld id="{49AB1917-4158-451F-AEAC-DC3A7420D4A2}" type="slidenum">
              <a:rPr lang="hu-HU" smtClean="0"/>
              <a:pPr/>
              <a:t>‹#›</a:t>
            </a:fld>
            <a:endParaRPr lang="hu-HU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4D540F2-68FF-E002-A3E4-DA477514083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9684911" y="244700"/>
            <a:ext cx="2184043" cy="804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11686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szövege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>
            <a:extLst>
              <a:ext uri="{FF2B5EF4-FFF2-40B4-BE49-F238E27FC236}">
                <a16:creationId xmlns:a16="http://schemas.microsoft.com/office/drawing/2014/main" id="{8A6DB7F7-8A2A-4419-8CE0-3F21611D842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3800475"/>
            <a:ext cx="12192000" cy="3057525"/>
          </a:xfrm>
          <a:prstGeom prst="rect">
            <a:avLst/>
          </a:prstGeom>
          <a:gradFill>
            <a:gsLst>
              <a:gs pos="0">
                <a:schemeClr val="accent6"/>
              </a:gs>
              <a:gs pos="84000">
                <a:schemeClr val="accent1"/>
              </a:gs>
            </a:gsLst>
            <a:lin ang="0" scaled="0"/>
          </a:gradFill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65150" y="490538"/>
            <a:ext cx="6654800" cy="738187"/>
          </a:xfrm>
        </p:spPr>
        <p:txBody>
          <a:bodyPr anchor="t" anchorCtr="0">
            <a:normAutofit/>
          </a:bodyPr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565149" y="1562101"/>
            <a:ext cx="11083926" cy="1904998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  <a:latin typeface="Montserrat Medium" panose="00000600000000000000" pitchFamily="50" charset="-18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1" name="Szöveg helye 2">
            <a:extLst>
              <a:ext uri="{FF2B5EF4-FFF2-40B4-BE49-F238E27FC236}">
                <a16:creationId xmlns:a16="http://schemas.microsoft.com/office/drawing/2014/main" id="{20BD6D9A-0A41-4485-86E0-B32AFF08C673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565150" y="4352925"/>
            <a:ext cx="11083925" cy="173672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  <a:latin typeface="Montserrat Medium" panose="00000600000000000000" pitchFamily="50" charset="-18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pic>
        <p:nvPicPr>
          <p:cNvPr id="8" name="Kép 7">
            <a:extLst>
              <a:ext uri="{FF2B5EF4-FFF2-40B4-BE49-F238E27FC236}">
                <a16:creationId xmlns:a16="http://schemas.microsoft.com/office/drawing/2014/main" id="{9A79172E-9CE7-4AC8-9637-98F5E32150B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4911" y="251618"/>
            <a:ext cx="2184043" cy="811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58704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zalasz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cím 2">
            <a:extLst>
              <a:ext uri="{FF2B5EF4-FFF2-40B4-BE49-F238E27FC236}">
                <a16:creationId xmlns:a16="http://schemas.microsoft.com/office/drawing/2014/main" id="{982391C6-8B09-4CA1-93D2-BDED69FB5F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8463" y="4019550"/>
            <a:ext cx="6243388" cy="1809750"/>
          </a:xfrm>
        </p:spPr>
        <p:txBody>
          <a:bodyPr>
            <a:normAutofit/>
          </a:bodyPr>
          <a:lstStyle>
            <a:lvl1pPr marL="0" indent="0" algn="l">
              <a:buNone/>
              <a:defRPr sz="2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hu-HU" dirty="0"/>
          </a:p>
        </p:txBody>
      </p:sp>
      <p:sp>
        <p:nvSpPr>
          <p:cNvPr id="6" name="Cím helye 1">
            <a:extLst>
              <a:ext uri="{FF2B5EF4-FFF2-40B4-BE49-F238E27FC236}">
                <a16:creationId xmlns:a16="http://schemas.microsoft.com/office/drawing/2014/main" id="{1B34174F-9B1E-406E-BBC2-EE4E6F2D1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8463" y="1828800"/>
            <a:ext cx="6243388" cy="17907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hu-HU" dirty="0"/>
          </a:p>
        </p:txBody>
      </p:sp>
      <p:sp>
        <p:nvSpPr>
          <p:cNvPr id="8" name="Dátum helye 3">
            <a:extLst>
              <a:ext uri="{FF2B5EF4-FFF2-40B4-BE49-F238E27FC236}">
                <a16:creationId xmlns:a16="http://schemas.microsoft.com/office/drawing/2014/main" id="{ABF1A165-58C4-43C8-BB9F-67C2C4004D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679575" y="6276181"/>
            <a:ext cx="1797050" cy="365125"/>
          </a:xfrm>
          <a:prstGeom prst="rect">
            <a:avLst/>
          </a:prstGeom>
        </p:spPr>
        <p:txBody>
          <a:bodyPr anchor="ctr"/>
          <a:lstStyle>
            <a:lvl1pPr>
              <a:defRPr sz="1400" baseline="0">
                <a:solidFill>
                  <a:schemeClr val="tx1"/>
                </a:solidFill>
                <a:latin typeface="Montserrat" panose="00000500000000000000"/>
              </a:defRPr>
            </a:lvl1pPr>
          </a:lstStyle>
          <a:p>
            <a:fld id="{BE515B86-6FE9-4811-8587-B72C0F129D04}" type="datetimeFigureOut">
              <a:rPr lang="hu-HU" smtClean="0"/>
              <a:pPr/>
              <a:t>2025. 10. 30.</a:t>
            </a:fld>
            <a:endParaRPr lang="hu-HU" dirty="0"/>
          </a:p>
        </p:txBody>
      </p:sp>
      <p:sp>
        <p:nvSpPr>
          <p:cNvPr id="9" name="Dia számának helye 5">
            <a:extLst>
              <a:ext uri="{FF2B5EF4-FFF2-40B4-BE49-F238E27FC236}">
                <a16:creationId xmlns:a16="http://schemas.microsoft.com/office/drawing/2014/main" id="{928AEC8E-D1D2-42FE-8296-A2FAE37292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95275" y="6276181"/>
            <a:ext cx="1095375" cy="365126"/>
          </a:xfrm>
          <a:prstGeom prst="rect">
            <a:avLst/>
          </a:prstGeom>
        </p:spPr>
        <p:txBody>
          <a:bodyPr anchor="ctr"/>
          <a:lstStyle>
            <a:lvl1pPr>
              <a:defRPr sz="1400" baseline="0">
                <a:solidFill>
                  <a:schemeClr val="tx1"/>
                </a:solidFill>
                <a:latin typeface="Montserrat" panose="00000500000000000000"/>
              </a:defRPr>
            </a:lvl1pPr>
          </a:lstStyle>
          <a:p>
            <a:fld id="{49AB1917-4158-451F-AEAC-DC3A7420D4A2}" type="slidenum">
              <a:rPr lang="hu-HU" smtClean="0"/>
              <a:pPr/>
              <a:t>‹#›</a:t>
            </a:fld>
            <a:endParaRPr lang="hu-HU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B1C5F89-93D5-579C-D484-97E39B842BE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15000"/>
          </a:blip>
          <a:stretch>
            <a:fillRect/>
          </a:stretch>
        </p:blipFill>
        <p:spPr>
          <a:xfrm>
            <a:off x="6471286" y="1493949"/>
            <a:ext cx="6658546" cy="6274399"/>
          </a:xfrm>
          <a:prstGeom prst="rect">
            <a:avLst/>
          </a:prstGeom>
        </p:spPr>
      </p:pic>
      <p:pic>
        <p:nvPicPr>
          <p:cNvPr id="10" name="Kép 9">
            <a:extLst>
              <a:ext uri="{FF2B5EF4-FFF2-40B4-BE49-F238E27FC236}">
                <a16:creationId xmlns:a16="http://schemas.microsoft.com/office/drawing/2014/main" id="{2776E4F6-5324-4911-8189-E95CE47A8F4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4911" y="251618"/>
            <a:ext cx="2184043" cy="811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5528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zöveges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65150" y="490538"/>
            <a:ext cx="7264400" cy="738187"/>
          </a:xfrm>
        </p:spPr>
        <p:txBody>
          <a:bodyPr anchor="t" anchorCtr="0">
            <a:normAutofit/>
          </a:bodyPr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565149" y="1562101"/>
            <a:ext cx="9788525" cy="4527550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bg1"/>
                </a:solidFill>
                <a:latin typeface="Montserrat Medium" panose="00000600000000000000" pitchFamily="50" charset="-18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Dátum helye 3">
            <a:extLst>
              <a:ext uri="{FF2B5EF4-FFF2-40B4-BE49-F238E27FC236}">
                <a16:creationId xmlns:a16="http://schemas.microsoft.com/office/drawing/2014/main" id="{0DF51EC2-B0DF-45C0-8D3F-EDF50378DA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679575" y="6276181"/>
            <a:ext cx="1797050" cy="365125"/>
          </a:xfrm>
          <a:prstGeom prst="rect">
            <a:avLst/>
          </a:prstGeom>
        </p:spPr>
        <p:txBody>
          <a:bodyPr anchor="ctr"/>
          <a:lstStyle>
            <a:lvl1pPr>
              <a:defRPr sz="1400" baseline="0">
                <a:solidFill>
                  <a:schemeClr val="bg1"/>
                </a:solidFill>
                <a:latin typeface="Montserrat" panose="00000500000000000000"/>
              </a:defRPr>
            </a:lvl1pPr>
          </a:lstStyle>
          <a:p>
            <a:fld id="{BE515B86-6FE9-4811-8587-B72C0F129D04}" type="datetimeFigureOut">
              <a:rPr lang="hu-HU" smtClean="0"/>
              <a:pPr/>
              <a:t>2025. 10. 30.</a:t>
            </a:fld>
            <a:endParaRPr lang="hu-HU" dirty="0"/>
          </a:p>
        </p:txBody>
      </p:sp>
      <p:sp>
        <p:nvSpPr>
          <p:cNvPr id="9" name="Dia számának helye 5">
            <a:extLst>
              <a:ext uri="{FF2B5EF4-FFF2-40B4-BE49-F238E27FC236}">
                <a16:creationId xmlns:a16="http://schemas.microsoft.com/office/drawing/2014/main" id="{EE442B13-AFA4-4AAC-94CD-EABDC0EFD5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95275" y="6276181"/>
            <a:ext cx="1095375" cy="365126"/>
          </a:xfrm>
          <a:prstGeom prst="rect">
            <a:avLst/>
          </a:prstGeom>
        </p:spPr>
        <p:txBody>
          <a:bodyPr anchor="ctr"/>
          <a:lstStyle>
            <a:lvl1pPr>
              <a:defRPr sz="1400" baseline="0">
                <a:solidFill>
                  <a:schemeClr val="bg1"/>
                </a:solidFill>
                <a:latin typeface="Montserrat" panose="00000500000000000000"/>
              </a:defRPr>
            </a:lvl1pPr>
          </a:lstStyle>
          <a:p>
            <a:fld id="{49AB1917-4158-451F-AEAC-DC3A7420D4A2}" type="slidenum">
              <a:rPr lang="hu-HU" smtClean="0"/>
              <a:pPr/>
              <a:t>‹#›</a:t>
            </a:fld>
            <a:endParaRPr lang="hu-HU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748AC6F-1FB9-8C3B-D3FC-099A0847055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9684911" y="244700"/>
            <a:ext cx="2184043" cy="80464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00A2455-7987-398D-ABF1-02D7E3E0CFC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alphaModFix amt="9000"/>
          </a:blip>
          <a:stretch>
            <a:fillRect/>
          </a:stretch>
        </p:blipFill>
        <p:spPr>
          <a:xfrm>
            <a:off x="323046" y="-1557203"/>
            <a:ext cx="9055490" cy="8533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6694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zöveges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65149" y="490538"/>
            <a:ext cx="7140575" cy="738187"/>
          </a:xfrm>
        </p:spPr>
        <p:txBody>
          <a:bodyPr anchor="t" anchorCtr="0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565149" y="1562101"/>
            <a:ext cx="9959975" cy="4527550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/>
                </a:solidFill>
                <a:latin typeface="Montserrat Medium" panose="00000600000000000000" pitchFamily="50" charset="-18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6" name="Dátum helye 3">
            <a:extLst>
              <a:ext uri="{FF2B5EF4-FFF2-40B4-BE49-F238E27FC236}">
                <a16:creationId xmlns:a16="http://schemas.microsoft.com/office/drawing/2014/main" id="{81542ADE-9430-4ACC-8A88-C727D8BBF6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679575" y="6276181"/>
            <a:ext cx="1797050" cy="365125"/>
          </a:xfrm>
          <a:prstGeom prst="rect">
            <a:avLst/>
          </a:prstGeom>
        </p:spPr>
        <p:txBody>
          <a:bodyPr anchor="ctr"/>
          <a:lstStyle>
            <a:lvl1pPr>
              <a:defRPr sz="1400" baseline="0">
                <a:solidFill>
                  <a:schemeClr val="tx1"/>
                </a:solidFill>
                <a:latin typeface="Montserrat" panose="00000500000000000000"/>
              </a:defRPr>
            </a:lvl1pPr>
          </a:lstStyle>
          <a:p>
            <a:fld id="{BE515B86-6FE9-4811-8587-B72C0F129D04}" type="datetimeFigureOut">
              <a:rPr lang="hu-HU" smtClean="0"/>
              <a:pPr/>
              <a:t>2025. 10. 30.</a:t>
            </a:fld>
            <a:endParaRPr lang="hu-HU" dirty="0"/>
          </a:p>
        </p:txBody>
      </p:sp>
      <p:sp>
        <p:nvSpPr>
          <p:cNvPr id="9" name="Dia számának helye 5">
            <a:extLst>
              <a:ext uri="{FF2B5EF4-FFF2-40B4-BE49-F238E27FC236}">
                <a16:creationId xmlns:a16="http://schemas.microsoft.com/office/drawing/2014/main" id="{33CEFACA-1D0A-41A0-91B0-41F31964A3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95275" y="6276181"/>
            <a:ext cx="1095375" cy="365126"/>
          </a:xfrm>
          <a:prstGeom prst="rect">
            <a:avLst/>
          </a:prstGeom>
        </p:spPr>
        <p:txBody>
          <a:bodyPr anchor="ctr"/>
          <a:lstStyle>
            <a:lvl1pPr>
              <a:defRPr sz="1400" baseline="0">
                <a:solidFill>
                  <a:schemeClr val="tx1"/>
                </a:solidFill>
                <a:latin typeface="Montserrat" panose="00000500000000000000"/>
              </a:defRPr>
            </a:lvl1pPr>
          </a:lstStyle>
          <a:p>
            <a:fld id="{49AB1917-4158-451F-AEAC-DC3A7420D4A2}" type="slidenum">
              <a:rPr lang="hu-HU" smtClean="0"/>
              <a:pPr/>
              <a:t>‹#›</a:t>
            </a:fld>
            <a:endParaRPr lang="hu-HU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3480EB0-5D8D-C95A-E020-844D78B396C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9684911" y="244700"/>
            <a:ext cx="2184043" cy="804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100608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szöveges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65149" y="490538"/>
            <a:ext cx="7140575" cy="738187"/>
          </a:xfrm>
        </p:spPr>
        <p:txBody>
          <a:bodyPr anchor="t" anchorCtr="0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hu-HU" dirty="0"/>
          </a:p>
        </p:txBody>
      </p:sp>
      <p:sp>
        <p:nvSpPr>
          <p:cNvPr id="6" name="Dátum helye 3">
            <a:extLst>
              <a:ext uri="{FF2B5EF4-FFF2-40B4-BE49-F238E27FC236}">
                <a16:creationId xmlns:a16="http://schemas.microsoft.com/office/drawing/2014/main" id="{81542ADE-9430-4ACC-8A88-C727D8BBF6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679575" y="6276181"/>
            <a:ext cx="1797050" cy="365125"/>
          </a:xfrm>
          <a:prstGeom prst="rect">
            <a:avLst/>
          </a:prstGeom>
        </p:spPr>
        <p:txBody>
          <a:bodyPr anchor="ctr"/>
          <a:lstStyle>
            <a:lvl1pPr>
              <a:defRPr sz="1400" baseline="0">
                <a:solidFill>
                  <a:schemeClr val="tx1"/>
                </a:solidFill>
                <a:latin typeface="Montserrat" panose="00000500000000000000"/>
              </a:defRPr>
            </a:lvl1pPr>
          </a:lstStyle>
          <a:p>
            <a:fld id="{BE515B86-6FE9-4811-8587-B72C0F129D04}" type="datetimeFigureOut">
              <a:rPr lang="hu-HU" smtClean="0"/>
              <a:pPr/>
              <a:t>2025. 10. 30.</a:t>
            </a:fld>
            <a:endParaRPr lang="hu-HU" dirty="0"/>
          </a:p>
        </p:txBody>
      </p:sp>
      <p:sp>
        <p:nvSpPr>
          <p:cNvPr id="9" name="Dia számának helye 5">
            <a:extLst>
              <a:ext uri="{FF2B5EF4-FFF2-40B4-BE49-F238E27FC236}">
                <a16:creationId xmlns:a16="http://schemas.microsoft.com/office/drawing/2014/main" id="{33CEFACA-1D0A-41A0-91B0-41F31964A3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95275" y="6276181"/>
            <a:ext cx="1095375" cy="365126"/>
          </a:xfrm>
          <a:prstGeom prst="rect">
            <a:avLst/>
          </a:prstGeom>
        </p:spPr>
        <p:txBody>
          <a:bodyPr anchor="ctr"/>
          <a:lstStyle>
            <a:lvl1pPr>
              <a:defRPr sz="1400" baseline="0">
                <a:solidFill>
                  <a:schemeClr val="tx1"/>
                </a:solidFill>
                <a:latin typeface="Montserrat" panose="00000500000000000000"/>
              </a:defRPr>
            </a:lvl1pPr>
          </a:lstStyle>
          <a:p>
            <a:fld id="{49AB1917-4158-451F-AEAC-DC3A7420D4A2}" type="slidenum">
              <a:rPr lang="hu-HU" smtClean="0"/>
              <a:pPr/>
              <a:t>‹#›</a:t>
            </a:fld>
            <a:endParaRPr lang="hu-HU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3480EB0-5D8D-C95A-E020-844D78B396C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9684911" y="244700"/>
            <a:ext cx="2184043" cy="804648"/>
          </a:xfrm>
          <a:prstGeom prst="rect">
            <a:avLst/>
          </a:prstGeom>
        </p:spPr>
      </p:pic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5BAC1D39-D60E-F895-E081-14F52B22C793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884071876"/>
              </p:ext>
            </p:extLst>
          </p:nvPr>
        </p:nvGraphicFramePr>
        <p:xfrm>
          <a:off x="2032000" y="1438429"/>
          <a:ext cx="7049856" cy="46999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76492183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szöveges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65149" y="490538"/>
            <a:ext cx="7140575" cy="738187"/>
          </a:xfrm>
        </p:spPr>
        <p:txBody>
          <a:bodyPr anchor="t" anchorCtr="0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hu-HU" dirty="0"/>
          </a:p>
        </p:txBody>
      </p:sp>
      <p:sp>
        <p:nvSpPr>
          <p:cNvPr id="6" name="Dátum helye 3">
            <a:extLst>
              <a:ext uri="{FF2B5EF4-FFF2-40B4-BE49-F238E27FC236}">
                <a16:creationId xmlns:a16="http://schemas.microsoft.com/office/drawing/2014/main" id="{81542ADE-9430-4ACC-8A88-C727D8BBF6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679575" y="6276181"/>
            <a:ext cx="1797050" cy="365125"/>
          </a:xfrm>
          <a:prstGeom prst="rect">
            <a:avLst/>
          </a:prstGeom>
        </p:spPr>
        <p:txBody>
          <a:bodyPr anchor="ctr"/>
          <a:lstStyle>
            <a:lvl1pPr>
              <a:defRPr sz="1400" baseline="0">
                <a:solidFill>
                  <a:schemeClr val="tx1"/>
                </a:solidFill>
                <a:latin typeface="Montserrat" panose="00000500000000000000"/>
              </a:defRPr>
            </a:lvl1pPr>
          </a:lstStyle>
          <a:p>
            <a:fld id="{BE515B86-6FE9-4811-8587-B72C0F129D04}" type="datetimeFigureOut">
              <a:rPr lang="hu-HU" smtClean="0"/>
              <a:pPr/>
              <a:t>2025. 10. 30.</a:t>
            </a:fld>
            <a:endParaRPr lang="hu-HU" dirty="0"/>
          </a:p>
        </p:txBody>
      </p:sp>
      <p:sp>
        <p:nvSpPr>
          <p:cNvPr id="9" name="Dia számának helye 5">
            <a:extLst>
              <a:ext uri="{FF2B5EF4-FFF2-40B4-BE49-F238E27FC236}">
                <a16:creationId xmlns:a16="http://schemas.microsoft.com/office/drawing/2014/main" id="{33CEFACA-1D0A-41A0-91B0-41F31964A3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95275" y="6276181"/>
            <a:ext cx="1095375" cy="365126"/>
          </a:xfrm>
          <a:prstGeom prst="rect">
            <a:avLst/>
          </a:prstGeom>
        </p:spPr>
        <p:txBody>
          <a:bodyPr anchor="ctr"/>
          <a:lstStyle>
            <a:lvl1pPr>
              <a:defRPr sz="1400" baseline="0">
                <a:solidFill>
                  <a:schemeClr val="tx1"/>
                </a:solidFill>
                <a:latin typeface="Montserrat" panose="00000500000000000000"/>
              </a:defRPr>
            </a:lvl1pPr>
          </a:lstStyle>
          <a:p>
            <a:fld id="{49AB1917-4158-451F-AEAC-DC3A7420D4A2}" type="slidenum">
              <a:rPr lang="hu-HU" smtClean="0"/>
              <a:pPr/>
              <a:t>‹#›</a:t>
            </a:fld>
            <a:endParaRPr lang="hu-HU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3480EB0-5D8D-C95A-E020-844D78B396C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9684911" y="244700"/>
            <a:ext cx="2184043" cy="80464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E6FA92D-9CFC-B223-4C4B-DC31753D2CE8}"/>
              </a:ext>
            </a:extLst>
          </p:cNvPr>
          <p:cNvSpPr txBox="1"/>
          <p:nvPr userDrawn="1"/>
        </p:nvSpPr>
        <p:spPr>
          <a:xfrm>
            <a:off x="7173157" y="473179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x-none" dirty="0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20FE7CE8-6459-F746-6B7A-F31680A6F6F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537141" y="1375571"/>
            <a:ext cx="4654859" cy="5482429"/>
          </a:xfrm>
          <a:solidFill>
            <a:srgbClr val="002060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x-none" dirty="0"/>
          </a:p>
        </p:txBody>
      </p:sp>
      <p:sp>
        <p:nvSpPr>
          <p:cNvPr id="16" name="Szöveg helye 2">
            <a:extLst>
              <a:ext uri="{FF2B5EF4-FFF2-40B4-BE49-F238E27FC236}">
                <a16:creationId xmlns:a16="http://schemas.microsoft.com/office/drawing/2014/main" id="{5414C7F9-2A0D-45C9-FDDC-53820C80C6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149" y="1562101"/>
            <a:ext cx="6536987" cy="4527550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/>
                </a:solidFill>
                <a:latin typeface="Montserrat Medium" panose="00000600000000000000" pitchFamily="50" charset="-18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577176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szöveges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8175F58-1D0F-3DFF-4B8E-7A675BFF257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-21550"/>
            <a:ext cx="12192000" cy="1397121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65149" y="490538"/>
            <a:ext cx="7140575" cy="738187"/>
          </a:xfrm>
        </p:spPr>
        <p:txBody>
          <a:bodyPr anchor="t" anchorCtr="0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hu-HU" dirty="0"/>
          </a:p>
        </p:txBody>
      </p:sp>
      <p:sp>
        <p:nvSpPr>
          <p:cNvPr id="6" name="Dátum helye 3">
            <a:extLst>
              <a:ext uri="{FF2B5EF4-FFF2-40B4-BE49-F238E27FC236}">
                <a16:creationId xmlns:a16="http://schemas.microsoft.com/office/drawing/2014/main" id="{81542ADE-9430-4ACC-8A88-C727D8BBF6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779187" y="6276181"/>
            <a:ext cx="1797050" cy="365125"/>
          </a:xfrm>
          <a:prstGeom prst="rect">
            <a:avLst/>
          </a:prstGeom>
        </p:spPr>
        <p:txBody>
          <a:bodyPr anchor="ctr"/>
          <a:lstStyle>
            <a:lvl1pPr>
              <a:defRPr sz="1400" baseline="0">
                <a:solidFill>
                  <a:schemeClr val="tx1"/>
                </a:solidFill>
                <a:latin typeface="Montserrat" panose="00000500000000000000"/>
              </a:defRPr>
            </a:lvl1pPr>
          </a:lstStyle>
          <a:p>
            <a:fld id="{BE515B86-6FE9-4811-8587-B72C0F129D04}" type="datetimeFigureOut">
              <a:rPr lang="hu-HU" smtClean="0"/>
              <a:pPr/>
              <a:t>2025. 10. 30.</a:t>
            </a:fld>
            <a:endParaRPr lang="hu-HU" dirty="0"/>
          </a:p>
        </p:txBody>
      </p:sp>
      <p:sp>
        <p:nvSpPr>
          <p:cNvPr id="9" name="Dia számának helye 5">
            <a:extLst>
              <a:ext uri="{FF2B5EF4-FFF2-40B4-BE49-F238E27FC236}">
                <a16:creationId xmlns:a16="http://schemas.microsoft.com/office/drawing/2014/main" id="{33CEFACA-1D0A-41A0-91B0-41F31964A3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94887" y="6276181"/>
            <a:ext cx="1095375" cy="365126"/>
          </a:xfrm>
          <a:prstGeom prst="rect">
            <a:avLst/>
          </a:prstGeom>
        </p:spPr>
        <p:txBody>
          <a:bodyPr anchor="ctr"/>
          <a:lstStyle>
            <a:lvl1pPr>
              <a:defRPr sz="1400" baseline="0">
                <a:solidFill>
                  <a:schemeClr val="tx1"/>
                </a:solidFill>
                <a:latin typeface="Montserrat" panose="00000500000000000000"/>
              </a:defRPr>
            </a:lvl1pPr>
          </a:lstStyle>
          <a:p>
            <a:fld id="{49AB1917-4158-451F-AEAC-DC3A7420D4A2}" type="slidenum">
              <a:rPr lang="hu-HU" smtClean="0"/>
              <a:pPr/>
              <a:t>‹#›</a:t>
            </a:fld>
            <a:endParaRPr lang="hu-HU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3480EB0-5D8D-C95A-E020-844D78B396C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9684911" y="244700"/>
            <a:ext cx="2184043" cy="80464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E6FA92D-9CFC-B223-4C4B-DC31753D2CE8}"/>
              </a:ext>
            </a:extLst>
          </p:cNvPr>
          <p:cNvSpPr txBox="1"/>
          <p:nvPr userDrawn="1"/>
        </p:nvSpPr>
        <p:spPr>
          <a:xfrm>
            <a:off x="7173157" y="473179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x-none" dirty="0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20FE7CE8-6459-F746-6B7A-F31680A6F6F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375571"/>
            <a:ext cx="4654859" cy="5482429"/>
          </a:xfrm>
          <a:solidFill>
            <a:srgbClr val="002060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x-none" dirty="0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16682B87-9288-9E68-BEDD-B5D6CE27DB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40725" y="1562101"/>
            <a:ext cx="6536987" cy="4527550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/>
                </a:solidFill>
                <a:latin typeface="Montserrat Medium" panose="00000600000000000000" pitchFamily="50" charset="-18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0293021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szöveges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65149" y="490538"/>
            <a:ext cx="7140575" cy="738187"/>
          </a:xfrm>
        </p:spPr>
        <p:txBody>
          <a:bodyPr anchor="t" anchorCtr="0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hu-HU" dirty="0"/>
          </a:p>
        </p:txBody>
      </p:sp>
      <p:sp>
        <p:nvSpPr>
          <p:cNvPr id="6" name="Dátum helye 3">
            <a:extLst>
              <a:ext uri="{FF2B5EF4-FFF2-40B4-BE49-F238E27FC236}">
                <a16:creationId xmlns:a16="http://schemas.microsoft.com/office/drawing/2014/main" id="{81542ADE-9430-4ACC-8A88-C727D8BBF6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779187" y="6276181"/>
            <a:ext cx="1797050" cy="365125"/>
          </a:xfrm>
          <a:prstGeom prst="rect">
            <a:avLst/>
          </a:prstGeom>
        </p:spPr>
        <p:txBody>
          <a:bodyPr anchor="ctr"/>
          <a:lstStyle>
            <a:lvl1pPr>
              <a:defRPr sz="1400" baseline="0">
                <a:solidFill>
                  <a:schemeClr val="tx1"/>
                </a:solidFill>
                <a:latin typeface="Montserrat" panose="00000500000000000000"/>
              </a:defRPr>
            </a:lvl1pPr>
          </a:lstStyle>
          <a:p>
            <a:fld id="{BE515B86-6FE9-4811-8587-B72C0F129D04}" type="datetimeFigureOut">
              <a:rPr lang="hu-HU" smtClean="0"/>
              <a:pPr/>
              <a:t>2025. 10. 30.</a:t>
            </a:fld>
            <a:endParaRPr lang="hu-HU" dirty="0"/>
          </a:p>
        </p:txBody>
      </p:sp>
      <p:sp>
        <p:nvSpPr>
          <p:cNvPr id="9" name="Dia számának helye 5">
            <a:extLst>
              <a:ext uri="{FF2B5EF4-FFF2-40B4-BE49-F238E27FC236}">
                <a16:creationId xmlns:a16="http://schemas.microsoft.com/office/drawing/2014/main" id="{33CEFACA-1D0A-41A0-91B0-41F31964A3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94887" y="6276181"/>
            <a:ext cx="1095375" cy="365126"/>
          </a:xfrm>
          <a:prstGeom prst="rect">
            <a:avLst/>
          </a:prstGeom>
        </p:spPr>
        <p:txBody>
          <a:bodyPr anchor="ctr"/>
          <a:lstStyle>
            <a:lvl1pPr>
              <a:defRPr sz="1400" baseline="0">
                <a:solidFill>
                  <a:schemeClr val="tx1"/>
                </a:solidFill>
                <a:latin typeface="Montserrat" panose="00000500000000000000"/>
              </a:defRPr>
            </a:lvl1pPr>
          </a:lstStyle>
          <a:p>
            <a:fld id="{49AB1917-4158-451F-AEAC-DC3A7420D4A2}" type="slidenum">
              <a:rPr lang="hu-HU" smtClean="0"/>
              <a:pPr/>
              <a:t>‹#›</a:t>
            </a:fld>
            <a:endParaRPr lang="hu-HU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3480EB0-5D8D-C95A-E020-844D78B396C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9684911" y="244700"/>
            <a:ext cx="2184043" cy="80464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E6FA92D-9CFC-B223-4C4B-DC31753D2CE8}"/>
              </a:ext>
            </a:extLst>
          </p:cNvPr>
          <p:cNvSpPr txBox="1"/>
          <p:nvPr userDrawn="1"/>
        </p:nvSpPr>
        <p:spPr>
          <a:xfrm>
            <a:off x="7173157" y="473179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x-none" dirty="0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20FE7CE8-6459-F746-6B7A-F31680A6F6F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375571"/>
            <a:ext cx="7705724" cy="5482429"/>
          </a:xfrm>
          <a:solidFill>
            <a:srgbClr val="002060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x-none" dirty="0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16682B87-9288-9E68-BEDD-B5D6CE27DB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052047" y="1562101"/>
            <a:ext cx="3625665" cy="4527550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/>
                </a:solidFill>
                <a:latin typeface="Montserrat Medium" panose="00000600000000000000" pitchFamily="50" charset="-18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2998695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szöveges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65149" y="490538"/>
            <a:ext cx="7140575" cy="738187"/>
          </a:xfrm>
        </p:spPr>
        <p:txBody>
          <a:bodyPr anchor="t" anchorCtr="0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hu-HU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3480EB0-5D8D-C95A-E020-844D78B396C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9684911" y="244700"/>
            <a:ext cx="2184043" cy="80464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E6FA92D-9CFC-B223-4C4B-DC31753D2CE8}"/>
              </a:ext>
            </a:extLst>
          </p:cNvPr>
          <p:cNvSpPr txBox="1"/>
          <p:nvPr userDrawn="1"/>
        </p:nvSpPr>
        <p:spPr>
          <a:xfrm>
            <a:off x="7173157" y="473179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x-none" dirty="0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20FE7CE8-6459-F746-6B7A-F31680A6F6F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1" y="1375571"/>
            <a:ext cx="12191999" cy="5482429"/>
          </a:xfrm>
          <a:solidFill>
            <a:srgbClr val="002060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219745752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szöveges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65149" y="490538"/>
            <a:ext cx="7140575" cy="738187"/>
          </a:xfrm>
        </p:spPr>
        <p:txBody>
          <a:bodyPr anchor="t" anchorCtr="0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hu-HU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3480EB0-5D8D-C95A-E020-844D78B396C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9684911" y="244700"/>
            <a:ext cx="2184043" cy="80464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E6FA92D-9CFC-B223-4C4B-DC31753D2CE8}"/>
              </a:ext>
            </a:extLst>
          </p:cNvPr>
          <p:cNvSpPr txBox="1"/>
          <p:nvPr userDrawn="1"/>
        </p:nvSpPr>
        <p:spPr>
          <a:xfrm>
            <a:off x="7173157" y="473179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x-none" dirty="0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20FE7CE8-6459-F746-6B7A-F31680A6F6F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35363" y="2627790"/>
            <a:ext cx="3764575" cy="2536319"/>
          </a:xfrm>
          <a:solidFill>
            <a:srgbClr val="002060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x-none" dirty="0"/>
          </a:p>
        </p:txBody>
      </p:sp>
      <p:sp>
        <p:nvSpPr>
          <p:cNvPr id="3" name="Picture Placeholder 14">
            <a:extLst>
              <a:ext uri="{FF2B5EF4-FFF2-40B4-BE49-F238E27FC236}">
                <a16:creationId xmlns:a16="http://schemas.microsoft.com/office/drawing/2014/main" id="{42770736-E8DA-FE7F-E195-6D85976EA5D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249095" y="2627790"/>
            <a:ext cx="3764575" cy="2536319"/>
          </a:xfrm>
          <a:solidFill>
            <a:srgbClr val="002060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x-none" dirty="0"/>
          </a:p>
        </p:txBody>
      </p:sp>
      <p:sp>
        <p:nvSpPr>
          <p:cNvPr id="6" name="Picture Placeholder 14">
            <a:extLst>
              <a:ext uri="{FF2B5EF4-FFF2-40B4-BE49-F238E27FC236}">
                <a16:creationId xmlns:a16="http://schemas.microsoft.com/office/drawing/2014/main" id="{488F90A0-2392-2B34-CEC6-44E81B73104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962827" y="2627790"/>
            <a:ext cx="3764575" cy="2536319"/>
          </a:xfrm>
          <a:solidFill>
            <a:srgbClr val="002060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x-none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3E24FDE-9991-BFF4-416A-14951F1AEA9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65151" y="5318125"/>
            <a:ext cx="3058582" cy="292100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96EC8F1E-A519-0854-1FA5-F1BEFAB832D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11462" y="5318125"/>
            <a:ext cx="3058582" cy="292100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6A9697F2-D51A-429F-8D95-EA954FB92C6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948084" y="5318125"/>
            <a:ext cx="3058582" cy="292100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86416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sak cím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AA6142D-480B-F22C-7ED4-67B54B13AD7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12000"/>
          </a:blip>
          <a:stretch>
            <a:fillRect/>
          </a:stretch>
        </p:blipFill>
        <p:spPr>
          <a:xfrm>
            <a:off x="361414" y="184344"/>
            <a:ext cx="6658546" cy="6274399"/>
          </a:xfrm>
          <a:prstGeom prst="rect">
            <a:avLst/>
          </a:prstGeom>
        </p:spPr>
      </p:pic>
      <p:sp>
        <p:nvSpPr>
          <p:cNvPr id="12" name="Cím 1"/>
          <p:cNvSpPr>
            <a:spLocks noGrp="1"/>
          </p:cNvSpPr>
          <p:nvPr>
            <p:ph type="title"/>
          </p:nvPr>
        </p:nvSpPr>
        <p:spPr>
          <a:xfrm>
            <a:off x="565150" y="2690813"/>
            <a:ext cx="7150100" cy="738187"/>
          </a:xfrm>
        </p:spPr>
        <p:txBody>
          <a:bodyPr anchor="t" anchorCtr="0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hu-HU" dirty="0"/>
          </a:p>
        </p:txBody>
      </p:sp>
      <p:sp>
        <p:nvSpPr>
          <p:cNvPr id="5" name="Dátum helye 3">
            <a:extLst>
              <a:ext uri="{FF2B5EF4-FFF2-40B4-BE49-F238E27FC236}">
                <a16:creationId xmlns:a16="http://schemas.microsoft.com/office/drawing/2014/main" id="{4FBA4619-D28C-4D16-A304-F8BE38B8A7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679575" y="6276181"/>
            <a:ext cx="1797050" cy="365125"/>
          </a:xfrm>
          <a:prstGeom prst="rect">
            <a:avLst/>
          </a:prstGeom>
        </p:spPr>
        <p:txBody>
          <a:bodyPr anchor="ctr"/>
          <a:lstStyle>
            <a:lvl1pPr>
              <a:defRPr sz="1400" baseline="0">
                <a:solidFill>
                  <a:schemeClr val="tx1"/>
                </a:solidFill>
                <a:latin typeface="Montserrat" panose="00000500000000000000"/>
              </a:defRPr>
            </a:lvl1pPr>
          </a:lstStyle>
          <a:p>
            <a:fld id="{BE515B86-6FE9-4811-8587-B72C0F129D04}" type="datetimeFigureOut">
              <a:rPr lang="hu-HU" smtClean="0"/>
              <a:pPr/>
              <a:t>2025. 10. 30.</a:t>
            </a:fld>
            <a:endParaRPr lang="hu-HU" dirty="0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BD16170-8339-4D0A-A320-BCC3B0A633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95275" y="6276181"/>
            <a:ext cx="1095375" cy="365126"/>
          </a:xfrm>
          <a:prstGeom prst="rect">
            <a:avLst/>
          </a:prstGeom>
        </p:spPr>
        <p:txBody>
          <a:bodyPr anchor="ctr"/>
          <a:lstStyle>
            <a:lvl1pPr>
              <a:defRPr sz="1400" baseline="0">
                <a:solidFill>
                  <a:schemeClr val="tx1"/>
                </a:solidFill>
                <a:latin typeface="Montserrat" panose="00000500000000000000"/>
              </a:defRPr>
            </a:lvl1pPr>
          </a:lstStyle>
          <a:p>
            <a:fld id="{49AB1917-4158-451F-AEAC-DC3A7420D4A2}" type="slidenum">
              <a:rPr lang="hu-HU" smtClean="0"/>
              <a:pPr/>
              <a:t>‹#›</a:t>
            </a:fld>
            <a:endParaRPr lang="hu-HU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4D540F2-68FF-E002-A3E4-DA477514083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9684911" y="244700"/>
            <a:ext cx="2184043" cy="804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287264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zöveges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2A9F94C-B73B-0FB9-13AE-861C82687D2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9684911" y="244700"/>
            <a:ext cx="2184043" cy="804648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65149" y="490538"/>
            <a:ext cx="7140575" cy="738187"/>
          </a:xfrm>
        </p:spPr>
        <p:txBody>
          <a:bodyPr anchor="t" anchorCtr="0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565149" y="1562101"/>
            <a:ext cx="9959975" cy="4527550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/>
                </a:solidFill>
                <a:latin typeface="Montserrat Medium" panose="00000600000000000000" pitchFamily="50" charset="-18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Dátum helye 3">
            <a:extLst>
              <a:ext uri="{FF2B5EF4-FFF2-40B4-BE49-F238E27FC236}">
                <a16:creationId xmlns:a16="http://schemas.microsoft.com/office/drawing/2014/main" id="{81542ADE-9430-4ACC-8A88-C727D8BBF6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679575" y="6276181"/>
            <a:ext cx="1797050" cy="365125"/>
          </a:xfrm>
          <a:prstGeom prst="rect">
            <a:avLst/>
          </a:prstGeom>
        </p:spPr>
        <p:txBody>
          <a:bodyPr anchor="ctr"/>
          <a:lstStyle>
            <a:lvl1pPr>
              <a:defRPr sz="1400" baseline="0">
                <a:solidFill>
                  <a:schemeClr val="tx1"/>
                </a:solidFill>
                <a:latin typeface="Montserrat" panose="00000500000000000000"/>
              </a:defRPr>
            </a:lvl1pPr>
          </a:lstStyle>
          <a:p>
            <a:fld id="{BE515B86-6FE9-4811-8587-B72C0F129D04}" type="datetimeFigureOut">
              <a:rPr lang="hu-HU" smtClean="0"/>
              <a:pPr/>
              <a:t>2025. 10. 30.</a:t>
            </a:fld>
            <a:endParaRPr lang="hu-HU" dirty="0"/>
          </a:p>
        </p:txBody>
      </p:sp>
      <p:sp>
        <p:nvSpPr>
          <p:cNvPr id="9" name="Dia számának helye 5">
            <a:extLst>
              <a:ext uri="{FF2B5EF4-FFF2-40B4-BE49-F238E27FC236}">
                <a16:creationId xmlns:a16="http://schemas.microsoft.com/office/drawing/2014/main" id="{33CEFACA-1D0A-41A0-91B0-41F31964A3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95275" y="6276181"/>
            <a:ext cx="1095375" cy="365126"/>
          </a:xfrm>
          <a:prstGeom prst="rect">
            <a:avLst/>
          </a:prstGeom>
        </p:spPr>
        <p:txBody>
          <a:bodyPr anchor="ctr"/>
          <a:lstStyle>
            <a:lvl1pPr>
              <a:defRPr sz="1400" baseline="0">
                <a:solidFill>
                  <a:schemeClr val="tx1"/>
                </a:solidFill>
                <a:latin typeface="Montserrat" panose="00000500000000000000"/>
              </a:defRPr>
            </a:lvl1pPr>
          </a:lstStyle>
          <a:p>
            <a:fld id="{49AB1917-4158-451F-AEAC-DC3A7420D4A2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7593495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ép 1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DBD2EF7-F8B0-E754-0F1D-D0176E60AFB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9684911" y="244700"/>
            <a:ext cx="2184043" cy="804648"/>
          </a:xfrm>
          <a:prstGeom prst="rect">
            <a:avLst/>
          </a:prstGeom>
        </p:spPr>
      </p:pic>
      <p:sp>
        <p:nvSpPr>
          <p:cNvPr id="9" name="Tartalom helye 2"/>
          <p:cNvSpPr>
            <a:spLocks noGrp="1"/>
          </p:cNvSpPr>
          <p:nvPr>
            <p:ph sz="half" idx="1"/>
          </p:nvPr>
        </p:nvSpPr>
        <p:spPr>
          <a:xfrm>
            <a:off x="565150" y="1581150"/>
            <a:ext cx="9893300" cy="4595813"/>
          </a:xfrm>
        </p:spPr>
        <p:txBody>
          <a:bodyPr/>
          <a:lstStyle>
            <a:lvl1pPr marL="0" indent="0">
              <a:buNone/>
              <a:defRPr>
                <a:solidFill>
                  <a:schemeClr val="tx1"/>
                </a:solidFill>
                <a:latin typeface="Montserrat Medium" panose="00000600000000000000" pitchFamily="50" charset="-18"/>
              </a:defRPr>
            </a:lvl1pPr>
            <a:lvl2pPr>
              <a:defRPr>
                <a:solidFill>
                  <a:schemeClr val="tx1"/>
                </a:solidFill>
                <a:latin typeface="Montserrat Medium" panose="00000600000000000000" pitchFamily="50" charset="-18"/>
              </a:defRPr>
            </a:lvl2pPr>
            <a:lvl3pPr>
              <a:defRPr>
                <a:solidFill>
                  <a:schemeClr val="tx1"/>
                </a:solidFill>
                <a:latin typeface="Montserrat Medium" panose="00000600000000000000" pitchFamily="50" charset="-18"/>
              </a:defRPr>
            </a:lvl3pPr>
            <a:lvl4pPr>
              <a:defRPr>
                <a:solidFill>
                  <a:schemeClr val="tx1"/>
                </a:solidFill>
                <a:latin typeface="Montserrat Medium" panose="00000600000000000000" pitchFamily="50" charset="-18"/>
              </a:defRPr>
            </a:lvl4pPr>
            <a:lvl5pPr>
              <a:defRPr>
                <a:solidFill>
                  <a:schemeClr val="tx1"/>
                </a:solidFill>
                <a:latin typeface="Montserrat Medium" panose="00000600000000000000" pitchFamily="50" charset="-18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2" name="Cím 1"/>
          <p:cNvSpPr>
            <a:spLocks noGrp="1"/>
          </p:cNvSpPr>
          <p:nvPr>
            <p:ph type="title"/>
          </p:nvPr>
        </p:nvSpPr>
        <p:spPr>
          <a:xfrm>
            <a:off x="565150" y="490538"/>
            <a:ext cx="7159625" cy="738187"/>
          </a:xfrm>
        </p:spPr>
        <p:txBody>
          <a:bodyPr anchor="t" anchorCtr="0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hu-HU" dirty="0"/>
          </a:p>
        </p:txBody>
      </p:sp>
      <p:sp>
        <p:nvSpPr>
          <p:cNvPr id="6" name="Dátum helye 3">
            <a:extLst>
              <a:ext uri="{FF2B5EF4-FFF2-40B4-BE49-F238E27FC236}">
                <a16:creationId xmlns:a16="http://schemas.microsoft.com/office/drawing/2014/main" id="{65C80450-41E5-458B-88AB-EBF21E17C0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679575" y="6276181"/>
            <a:ext cx="1797050" cy="365125"/>
          </a:xfrm>
          <a:prstGeom prst="rect">
            <a:avLst/>
          </a:prstGeom>
        </p:spPr>
        <p:txBody>
          <a:bodyPr anchor="ctr"/>
          <a:lstStyle>
            <a:lvl1pPr>
              <a:defRPr sz="1400" baseline="0">
                <a:solidFill>
                  <a:schemeClr val="tx1"/>
                </a:solidFill>
                <a:latin typeface="Montserrat" panose="00000500000000000000"/>
              </a:defRPr>
            </a:lvl1pPr>
          </a:lstStyle>
          <a:p>
            <a:fld id="{BE515B86-6FE9-4811-8587-B72C0F129D04}" type="datetimeFigureOut">
              <a:rPr lang="hu-HU" smtClean="0"/>
              <a:pPr/>
              <a:t>2025. 10. 30.</a:t>
            </a:fld>
            <a:endParaRPr lang="hu-HU" dirty="0"/>
          </a:p>
        </p:txBody>
      </p:sp>
      <p:sp>
        <p:nvSpPr>
          <p:cNvPr id="7" name="Dia számának helye 5">
            <a:extLst>
              <a:ext uri="{FF2B5EF4-FFF2-40B4-BE49-F238E27FC236}">
                <a16:creationId xmlns:a16="http://schemas.microsoft.com/office/drawing/2014/main" id="{46904263-D3DF-4916-81E8-D31333608A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95275" y="6276181"/>
            <a:ext cx="1095375" cy="365126"/>
          </a:xfrm>
          <a:prstGeom prst="rect">
            <a:avLst/>
          </a:prstGeom>
        </p:spPr>
        <p:txBody>
          <a:bodyPr anchor="ctr"/>
          <a:lstStyle>
            <a:lvl1pPr>
              <a:defRPr sz="1400" baseline="0">
                <a:solidFill>
                  <a:schemeClr val="tx1"/>
                </a:solidFill>
                <a:latin typeface="Montserrat" panose="00000500000000000000"/>
              </a:defRPr>
            </a:lvl1pPr>
          </a:lstStyle>
          <a:p>
            <a:fld id="{49AB1917-4158-451F-AEAC-DC3A7420D4A2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9237080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ép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artalom helye 2"/>
          <p:cNvSpPr>
            <a:spLocks noGrp="1"/>
          </p:cNvSpPr>
          <p:nvPr>
            <p:ph sz="half" idx="1"/>
          </p:nvPr>
        </p:nvSpPr>
        <p:spPr>
          <a:xfrm>
            <a:off x="565149" y="1825625"/>
            <a:ext cx="8683625" cy="4351338"/>
          </a:xfrm>
        </p:spPr>
        <p:txBody>
          <a:bodyPr/>
          <a:lstStyle>
            <a:lvl1pPr marL="0" indent="0">
              <a:buNone/>
              <a:defRPr>
                <a:solidFill>
                  <a:schemeClr val="tx1"/>
                </a:solidFill>
                <a:latin typeface="Montserrat Medium" panose="00000600000000000000" pitchFamily="50" charset="-18"/>
              </a:defRPr>
            </a:lvl1pPr>
            <a:lvl2pPr>
              <a:defRPr>
                <a:solidFill>
                  <a:schemeClr val="tx1"/>
                </a:solidFill>
                <a:latin typeface="Montserrat Medium" panose="00000600000000000000" pitchFamily="50" charset="-18"/>
              </a:defRPr>
            </a:lvl2pPr>
            <a:lvl3pPr>
              <a:defRPr>
                <a:solidFill>
                  <a:schemeClr val="tx1"/>
                </a:solidFill>
                <a:latin typeface="Montserrat Medium" panose="00000600000000000000" pitchFamily="50" charset="-18"/>
              </a:defRPr>
            </a:lvl3pPr>
            <a:lvl4pPr>
              <a:defRPr>
                <a:solidFill>
                  <a:schemeClr val="tx1"/>
                </a:solidFill>
                <a:latin typeface="Montserrat Medium" panose="00000600000000000000" pitchFamily="50" charset="-18"/>
              </a:defRPr>
            </a:lvl4pPr>
            <a:lvl5pPr>
              <a:defRPr>
                <a:solidFill>
                  <a:schemeClr val="tx1"/>
                </a:solidFill>
                <a:latin typeface="Montserrat Medium" panose="00000600000000000000" pitchFamily="50" charset="-18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2" name="Cím 1"/>
          <p:cNvSpPr>
            <a:spLocks noGrp="1"/>
          </p:cNvSpPr>
          <p:nvPr>
            <p:ph type="title"/>
          </p:nvPr>
        </p:nvSpPr>
        <p:spPr>
          <a:xfrm>
            <a:off x="565149" y="490538"/>
            <a:ext cx="8683625" cy="738187"/>
          </a:xfrm>
        </p:spPr>
        <p:txBody>
          <a:bodyPr anchor="t" anchorCtr="0">
            <a:normAutofit/>
          </a:bodyPr>
          <a:lstStyle>
            <a:lvl1pPr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hu-HU" dirty="0"/>
          </a:p>
        </p:txBody>
      </p:sp>
      <p:sp>
        <p:nvSpPr>
          <p:cNvPr id="6" name="Dátum helye 3">
            <a:extLst>
              <a:ext uri="{FF2B5EF4-FFF2-40B4-BE49-F238E27FC236}">
                <a16:creationId xmlns:a16="http://schemas.microsoft.com/office/drawing/2014/main" id="{36506293-0256-4ADE-A382-8C01128F45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679575" y="6276181"/>
            <a:ext cx="1797050" cy="365125"/>
          </a:xfrm>
          <a:prstGeom prst="rect">
            <a:avLst/>
          </a:prstGeom>
        </p:spPr>
        <p:txBody>
          <a:bodyPr anchor="ctr"/>
          <a:lstStyle>
            <a:lvl1pPr>
              <a:defRPr sz="1400" baseline="0">
                <a:solidFill>
                  <a:schemeClr val="tx1"/>
                </a:solidFill>
                <a:latin typeface="Montserrat" panose="00000500000000000000"/>
              </a:defRPr>
            </a:lvl1pPr>
          </a:lstStyle>
          <a:p>
            <a:fld id="{BE515B86-6FE9-4811-8587-B72C0F129D04}" type="datetimeFigureOut">
              <a:rPr lang="hu-HU" smtClean="0"/>
              <a:pPr/>
              <a:t>2025. 10. 30.</a:t>
            </a:fld>
            <a:endParaRPr lang="hu-HU" dirty="0"/>
          </a:p>
        </p:txBody>
      </p:sp>
      <p:sp>
        <p:nvSpPr>
          <p:cNvPr id="7" name="Dia számának helye 5">
            <a:extLst>
              <a:ext uri="{FF2B5EF4-FFF2-40B4-BE49-F238E27FC236}">
                <a16:creationId xmlns:a16="http://schemas.microsoft.com/office/drawing/2014/main" id="{ACD0B7C1-2A92-41A3-B00F-1C66716148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95275" y="6276181"/>
            <a:ext cx="1095375" cy="365126"/>
          </a:xfrm>
          <a:prstGeom prst="rect">
            <a:avLst/>
          </a:prstGeom>
        </p:spPr>
        <p:txBody>
          <a:bodyPr anchor="ctr"/>
          <a:lstStyle>
            <a:lvl1pPr>
              <a:defRPr sz="1400" baseline="0">
                <a:solidFill>
                  <a:schemeClr val="tx1"/>
                </a:solidFill>
                <a:latin typeface="Montserrat" panose="00000500000000000000"/>
              </a:defRPr>
            </a:lvl1pPr>
          </a:lstStyle>
          <a:p>
            <a:fld id="{49AB1917-4158-451F-AEAC-DC3A7420D4A2}" type="slidenum">
              <a:rPr lang="hu-HU" smtClean="0"/>
              <a:pPr/>
              <a:t>‹#›</a:t>
            </a:fld>
            <a:endParaRPr lang="hu-HU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57D79C7-C07C-F087-8A84-742BC93F064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15000"/>
          </a:blip>
          <a:stretch>
            <a:fillRect/>
          </a:stretch>
        </p:blipFill>
        <p:spPr>
          <a:xfrm>
            <a:off x="6471286" y="1493949"/>
            <a:ext cx="6658546" cy="6274399"/>
          </a:xfrm>
          <a:prstGeom prst="rect">
            <a:avLst/>
          </a:prstGeom>
        </p:spPr>
      </p:pic>
      <p:pic>
        <p:nvPicPr>
          <p:cNvPr id="8" name="Kép 7">
            <a:extLst>
              <a:ext uri="{FF2B5EF4-FFF2-40B4-BE49-F238E27FC236}">
                <a16:creationId xmlns:a16="http://schemas.microsoft.com/office/drawing/2014/main" id="{2B91840B-57DF-4842-99CF-DE0544D811A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4911" y="251618"/>
            <a:ext cx="2184043" cy="811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50268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kép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artalom helye 2"/>
          <p:cNvSpPr>
            <a:spLocks noGrp="1"/>
          </p:cNvSpPr>
          <p:nvPr>
            <p:ph sz="half" idx="1"/>
          </p:nvPr>
        </p:nvSpPr>
        <p:spPr>
          <a:xfrm>
            <a:off x="565149" y="1825625"/>
            <a:ext cx="8683625" cy="4351338"/>
          </a:xfrm>
        </p:spPr>
        <p:txBody>
          <a:bodyPr/>
          <a:lstStyle>
            <a:lvl1pPr marL="0" indent="0">
              <a:buNone/>
              <a:defRPr>
                <a:solidFill>
                  <a:schemeClr val="tx1"/>
                </a:solidFill>
                <a:latin typeface="Montserrat Medium" panose="00000600000000000000" pitchFamily="50" charset="-18"/>
              </a:defRPr>
            </a:lvl1pPr>
            <a:lvl2pPr>
              <a:defRPr>
                <a:solidFill>
                  <a:schemeClr val="tx1"/>
                </a:solidFill>
                <a:latin typeface="Montserrat Medium" panose="00000600000000000000" pitchFamily="50" charset="-18"/>
              </a:defRPr>
            </a:lvl2pPr>
            <a:lvl3pPr>
              <a:defRPr>
                <a:solidFill>
                  <a:schemeClr val="tx1"/>
                </a:solidFill>
                <a:latin typeface="Montserrat Medium" panose="00000600000000000000" pitchFamily="50" charset="-18"/>
              </a:defRPr>
            </a:lvl3pPr>
            <a:lvl4pPr>
              <a:defRPr>
                <a:solidFill>
                  <a:schemeClr val="tx1"/>
                </a:solidFill>
                <a:latin typeface="Montserrat Medium" panose="00000600000000000000" pitchFamily="50" charset="-18"/>
              </a:defRPr>
            </a:lvl4pPr>
            <a:lvl5pPr>
              <a:defRPr>
                <a:solidFill>
                  <a:schemeClr val="tx1"/>
                </a:solidFill>
                <a:latin typeface="Montserrat Medium" panose="00000600000000000000" pitchFamily="50" charset="-18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2" name="Cím 1"/>
          <p:cNvSpPr>
            <a:spLocks noGrp="1"/>
          </p:cNvSpPr>
          <p:nvPr>
            <p:ph type="title"/>
          </p:nvPr>
        </p:nvSpPr>
        <p:spPr>
          <a:xfrm>
            <a:off x="565149" y="490538"/>
            <a:ext cx="8683625" cy="738187"/>
          </a:xfrm>
        </p:spPr>
        <p:txBody>
          <a:bodyPr anchor="t" anchorCtr="0">
            <a:normAutofit/>
          </a:bodyPr>
          <a:lstStyle>
            <a:lvl1pPr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hu-HU" dirty="0"/>
          </a:p>
        </p:txBody>
      </p:sp>
      <p:sp>
        <p:nvSpPr>
          <p:cNvPr id="6" name="Dátum helye 3">
            <a:extLst>
              <a:ext uri="{FF2B5EF4-FFF2-40B4-BE49-F238E27FC236}">
                <a16:creationId xmlns:a16="http://schemas.microsoft.com/office/drawing/2014/main" id="{36506293-0256-4ADE-A382-8C01128F45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679575" y="6276181"/>
            <a:ext cx="1797050" cy="365125"/>
          </a:xfrm>
          <a:prstGeom prst="rect">
            <a:avLst/>
          </a:prstGeom>
        </p:spPr>
        <p:txBody>
          <a:bodyPr anchor="ctr"/>
          <a:lstStyle>
            <a:lvl1pPr>
              <a:defRPr sz="1400" baseline="0">
                <a:solidFill>
                  <a:schemeClr val="tx1"/>
                </a:solidFill>
                <a:latin typeface="Montserrat" panose="00000500000000000000"/>
              </a:defRPr>
            </a:lvl1pPr>
          </a:lstStyle>
          <a:p>
            <a:fld id="{BE515B86-6FE9-4811-8587-B72C0F129D04}" type="datetimeFigureOut">
              <a:rPr lang="hu-HU" smtClean="0"/>
              <a:pPr/>
              <a:t>2025. 10. 30.</a:t>
            </a:fld>
            <a:endParaRPr lang="hu-HU" dirty="0"/>
          </a:p>
        </p:txBody>
      </p:sp>
      <p:sp>
        <p:nvSpPr>
          <p:cNvPr id="7" name="Dia számának helye 5">
            <a:extLst>
              <a:ext uri="{FF2B5EF4-FFF2-40B4-BE49-F238E27FC236}">
                <a16:creationId xmlns:a16="http://schemas.microsoft.com/office/drawing/2014/main" id="{ACD0B7C1-2A92-41A3-B00F-1C66716148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95275" y="6276181"/>
            <a:ext cx="1095375" cy="365126"/>
          </a:xfrm>
          <a:prstGeom prst="rect">
            <a:avLst/>
          </a:prstGeom>
        </p:spPr>
        <p:txBody>
          <a:bodyPr anchor="ctr"/>
          <a:lstStyle>
            <a:lvl1pPr>
              <a:defRPr sz="1400" baseline="0">
                <a:solidFill>
                  <a:schemeClr val="tx1"/>
                </a:solidFill>
                <a:latin typeface="Montserrat" panose="00000500000000000000"/>
              </a:defRPr>
            </a:lvl1pPr>
          </a:lstStyle>
          <a:p>
            <a:fld id="{49AB1917-4158-451F-AEAC-DC3A7420D4A2}" type="slidenum">
              <a:rPr lang="hu-HU" smtClean="0"/>
              <a:pPr/>
              <a:t>‹#›</a:t>
            </a:fld>
            <a:endParaRPr lang="hu-HU" dirty="0"/>
          </a:p>
        </p:txBody>
      </p:sp>
      <p:pic>
        <p:nvPicPr>
          <p:cNvPr id="8" name="Kép 7">
            <a:extLst>
              <a:ext uri="{FF2B5EF4-FFF2-40B4-BE49-F238E27FC236}">
                <a16:creationId xmlns:a16="http://schemas.microsoft.com/office/drawing/2014/main" id="{C30882CD-B002-4B35-8977-ADA38FC1AE2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4911" y="251618"/>
            <a:ext cx="2184043" cy="811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3818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sak cím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C4E0117-AE85-EA6D-4015-F9957B8BC6E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12000"/>
          </a:blip>
          <a:stretch>
            <a:fillRect/>
          </a:stretch>
        </p:blipFill>
        <p:spPr>
          <a:xfrm>
            <a:off x="361414" y="184344"/>
            <a:ext cx="6658546" cy="6274399"/>
          </a:xfrm>
          <a:prstGeom prst="rect">
            <a:avLst/>
          </a:prstGeom>
        </p:spPr>
      </p:pic>
      <p:sp>
        <p:nvSpPr>
          <p:cNvPr id="12" name="Cím 1"/>
          <p:cNvSpPr>
            <a:spLocks noGrp="1"/>
          </p:cNvSpPr>
          <p:nvPr>
            <p:ph type="title"/>
          </p:nvPr>
        </p:nvSpPr>
        <p:spPr>
          <a:xfrm>
            <a:off x="565150" y="2690813"/>
            <a:ext cx="7150100" cy="738187"/>
          </a:xfrm>
        </p:spPr>
        <p:txBody>
          <a:bodyPr anchor="t" anchorCtr="0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hu-HU" dirty="0"/>
          </a:p>
        </p:txBody>
      </p:sp>
      <p:sp>
        <p:nvSpPr>
          <p:cNvPr id="5" name="Dátum helye 3">
            <a:extLst>
              <a:ext uri="{FF2B5EF4-FFF2-40B4-BE49-F238E27FC236}">
                <a16:creationId xmlns:a16="http://schemas.microsoft.com/office/drawing/2014/main" id="{4FBA4619-D28C-4D16-A304-F8BE38B8A7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679575" y="6276181"/>
            <a:ext cx="1797050" cy="365125"/>
          </a:xfrm>
          <a:prstGeom prst="rect">
            <a:avLst/>
          </a:prstGeom>
        </p:spPr>
        <p:txBody>
          <a:bodyPr anchor="ctr"/>
          <a:lstStyle>
            <a:lvl1pPr>
              <a:defRPr sz="1400" baseline="0">
                <a:solidFill>
                  <a:schemeClr val="tx1"/>
                </a:solidFill>
                <a:latin typeface="Montserrat" panose="00000500000000000000"/>
              </a:defRPr>
            </a:lvl1pPr>
          </a:lstStyle>
          <a:p>
            <a:fld id="{BE515B86-6FE9-4811-8587-B72C0F129D04}" type="datetimeFigureOut">
              <a:rPr lang="hu-HU" smtClean="0"/>
              <a:pPr/>
              <a:t>2025. 10. 30.</a:t>
            </a:fld>
            <a:endParaRPr lang="hu-HU" dirty="0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BD16170-8339-4D0A-A320-BCC3B0A633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95275" y="6276181"/>
            <a:ext cx="1095375" cy="365126"/>
          </a:xfrm>
          <a:prstGeom prst="rect">
            <a:avLst/>
          </a:prstGeom>
        </p:spPr>
        <p:txBody>
          <a:bodyPr anchor="ctr"/>
          <a:lstStyle>
            <a:lvl1pPr>
              <a:defRPr sz="1400" baseline="0">
                <a:solidFill>
                  <a:schemeClr val="tx1"/>
                </a:solidFill>
                <a:latin typeface="Montserrat" panose="00000500000000000000"/>
              </a:defRPr>
            </a:lvl1pPr>
          </a:lstStyle>
          <a:p>
            <a:fld id="{49AB1917-4158-451F-AEAC-DC3A7420D4A2}" type="slidenum">
              <a:rPr lang="hu-HU" smtClean="0"/>
              <a:pPr/>
              <a:t>‹#›</a:t>
            </a:fld>
            <a:endParaRPr lang="hu-HU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4D540F2-68FF-E002-A3E4-DA477514083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9684911" y="244700"/>
            <a:ext cx="2184043" cy="804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4448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sak cím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272BE95-C04D-296F-75A7-4DCF67F3EEB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12000"/>
          </a:blip>
          <a:stretch>
            <a:fillRect/>
          </a:stretch>
        </p:blipFill>
        <p:spPr>
          <a:xfrm>
            <a:off x="361414" y="184344"/>
            <a:ext cx="6658546" cy="6274399"/>
          </a:xfrm>
          <a:prstGeom prst="rect">
            <a:avLst/>
          </a:prstGeom>
        </p:spPr>
      </p:pic>
      <p:sp>
        <p:nvSpPr>
          <p:cNvPr id="12" name="Cím 1"/>
          <p:cNvSpPr>
            <a:spLocks noGrp="1"/>
          </p:cNvSpPr>
          <p:nvPr>
            <p:ph type="title"/>
          </p:nvPr>
        </p:nvSpPr>
        <p:spPr>
          <a:xfrm>
            <a:off x="565150" y="2690813"/>
            <a:ext cx="7150100" cy="738187"/>
          </a:xfrm>
        </p:spPr>
        <p:txBody>
          <a:bodyPr anchor="t" anchorCtr="0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hu-HU" dirty="0"/>
          </a:p>
        </p:txBody>
      </p:sp>
      <p:sp>
        <p:nvSpPr>
          <p:cNvPr id="5" name="Dátum helye 3">
            <a:extLst>
              <a:ext uri="{FF2B5EF4-FFF2-40B4-BE49-F238E27FC236}">
                <a16:creationId xmlns:a16="http://schemas.microsoft.com/office/drawing/2014/main" id="{4FBA4619-D28C-4D16-A304-F8BE38B8A7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679575" y="6276181"/>
            <a:ext cx="1797050" cy="365125"/>
          </a:xfrm>
          <a:prstGeom prst="rect">
            <a:avLst/>
          </a:prstGeom>
        </p:spPr>
        <p:txBody>
          <a:bodyPr anchor="ctr"/>
          <a:lstStyle>
            <a:lvl1pPr>
              <a:defRPr sz="1400" baseline="0">
                <a:solidFill>
                  <a:schemeClr val="tx1"/>
                </a:solidFill>
                <a:latin typeface="Montserrat" panose="00000500000000000000"/>
              </a:defRPr>
            </a:lvl1pPr>
          </a:lstStyle>
          <a:p>
            <a:fld id="{BE515B86-6FE9-4811-8587-B72C0F129D04}" type="datetimeFigureOut">
              <a:rPr lang="hu-HU" smtClean="0"/>
              <a:pPr/>
              <a:t>2025. 10. 30.</a:t>
            </a:fld>
            <a:endParaRPr lang="hu-HU" dirty="0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BD16170-8339-4D0A-A320-BCC3B0A633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95275" y="6276181"/>
            <a:ext cx="1095375" cy="365126"/>
          </a:xfrm>
          <a:prstGeom prst="rect">
            <a:avLst/>
          </a:prstGeom>
        </p:spPr>
        <p:txBody>
          <a:bodyPr anchor="ctr"/>
          <a:lstStyle>
            <a:lvl1pPr>
              <a:defRPr sz="1400" baseline="0">
                <a:solidFill>
                  <a:schemeClr val="tx1"/>
                </a:solidFill>
                <a:latin typeface="Montserrat" panose="00000500000000000000"/>
              </a:defRPr>
            </a:lvl1pPr>
          </a:lstStyle>
          <a:p>
            <a:fld id="{49AB1917-4158-451F-AEAC-DC3A7420D4A2}" type="slidenum">
              <a:rPr lang="hu-HU" smtClean="0"/>
              <a:pPr/>
              <a:t>‹#›</a:t>
            </a:fld>
            <a:endParaRPr lang="hu-HU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4D540F2-68FF-E002-A3E4-DA477514083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9684911" y="244700"/>
            <a:ext cx="2184043" cy="804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464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sak cím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5594670-EBA8-B10C-A68A-13484F5B7FC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12000"/>
          </a:blip>
          <a:stretch>
            <a:fillRect/>
          </a:stretch>
        </p:blipFill>
        <p:spPr>
          <a:xfrm>
            <a:off x="361414" y="184344"/>
            <a:ext cx="6658546" cy="6274399"/>
          </a:xfrm>
          <a:prstGeom prst="rect">
            <a:avLst/>
          </a:prstGeom>
        </p:spPr>
      </p:pic>
      <p:sp>
        <p:nvSpPr>
          <p:cNvPr id="12" name="Cím 1"/>
          <p:cNvSpPr>
            <a:spLocks noGrp="1"/>
          </p:cNvSpPr>
          <p:nvPr>
            <p:ph type="title"/>
          </p:nvPr>
        </p:nvSpPr>
        <p:spPr>
          <a:xfrm>
            <a:off x="565150" y="2690813"/>
            <a:ext cx="7150100" cy="738187"/>
          </a:xfrm>
        </p:spPr>
        <p:txBody>
          <a:bodyPr anchor="t" anchorCtr="0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hu-HU" dirty="0"/>
          </a:p>
        </p:txBody>
      </p:sp>
      <p:sp>
        <p:nvSpPr>
          <p:cNvPr id="5" name="Dátum helye 3">
            <a:extLst>
              <a:ext uri="{FF2B5EF4-FFF2-40B4-BE49-F238E27FC236}">
                <a16:creationId xmlns:a16="http://schemas.microsoft.com/office/drawing/2014/main" id="{4FBA4619-D28C-4D16-A304-F8BE38B8A7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679575" y="6276181"/>
            <a:ext cx="1797050" cy="365125"/>
          </a:xfrm>
          <a:prstGeom prst="rect">
            <a:avLst/>
          </a:prstGeom>
        </p:spPr>
        <p:txBody>
          <a:bodyPr anchor="ctr"/>
          <a:lstStyle>
            <a:lvl1pPr>
              <a:defRPr sz="1400" baseline="0">
                <a:solidFill>
                  <a:schemeClr val="tx1"/>
                </a:solidFill>
                <a:latin typeface="Montserrat" panose="00000500000000000000"/>
              </a:defRPr>
            </a:lvl1pPr>
          </a:lstStyle>
          <a:p>
            <a:fld id="{BE515B86-6FE9-4811-8587-B72C0F129D04}" type="datetimeFigureOut">
              <a:rPr lang="hu-HU" smtClean="0"/>
              <a:pPr/>
              <a:t>2025. 10. 30.</a:t>
            </a:fld>
            <a:endParaRPr lang="hu-HU" dirty="0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BD16170-8339-4D0A-A320-BCC3B0A633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95275" y="6276181"/>
            <a:ext cx="1095375" cy="365126"/>
          </a:xfrm>
          <a:prstGeom prst="rect">
            <a:avLst/>
          </a:prstGeom>
        </p:spPr>
        <p:txBody>
          <a:bodyPr anchor="ctr"/>
          <a:lstStyle>
            <a:lvl1pPr>
              <a:defRPr sz="1400" baseline="0">
                <a:solidFill>
                  <a:schemeClr val="tx1"/>
                </a:solidFill>
                <a:latin typeface="Montserrat" panose="00000500000000000000"/>
              </a:defRPr>
            </a:lvl1pPr>
          </a:lstStyle>
          <a:p>
            <a:fld id="{49AB1917-4158-451F-AEAC-DC3A7420D4A2}" type="slidenum">
              <a:rPr lang="hu-HU" smtClean="0"/>
              <a:pPr/>
              <a:t>‹#›</a:t>
            </a:fld>
            <a:endParaRPr lang="hu-HU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4D540F2-68FF-E002-A3E4-DA477514083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9684911" y="244700"/>
            <a:ext cx="2184043" cy="804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9314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sak cím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C5AF981-ECAA-D625-5BB5-561316B6D72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12000"/>
          </a:blip>
          <a:stretch>
            <a:fillRect/>
          </a:stretch>
        </p:blipFill>
        <p:spPr>
          <a:xfrm>
            <a:off x="361414" y="184344"/>
            <a:ext cx="6658546" cy="6274399"/>
          </a:xfrm>
          <a:prstGeom prst="rect">
            <a:avLst/>
          </a:prstGeom>
        </p:spPr>
      </p:pic>
      <p:sp>
        <p:nvSpPr>
          <p:cNvPr id="12" name="Cím 1"/>
          <p:cNvSpPr>
            <a:spLocks noGrp="1"/>
          </p:cNvSpPr>
          <p:nvPr>
            <p:ph type="title"/>
          </p:nvPr>
        </p:nvSpPr>
        <p:spPr>
          <a:xfrm>
            <a:off x="565150" y="2690813"/>
            <a:ext cx="7150100" cy="738187"/>
          </a:xfrm>
        </p:spPr>
        <p:txBody>
          <a:bodyPr anchor="t" anchorCtr="0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hu-HU" dirty="0"/>
          </a:p>
        </p:txBody>
      </p:sp>
      <p:sp>
        <p:nvSpPr>
          <p:cNvPr id="5" name="Dátum helye 3">
            <a:extLst>
              <a:ext uri="{FF2B5EF4-FFF2-40B4-BE49-F238E27FC236}">
                <a16:creationId xmlns:a16="http://schemas.microsoft.com/office/drawing/2014/main" id="{4FBA4619-D28C-4D16-A304-F8BE38B8A7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679575" y="6276181"/>
            <a:ext cx="1797050" cy="365125"/>
          </a:xfrm>
          <a:prstGeom prst="rect">
            <a:avLst/>
          </a:prstGeom>
        </p:spPr>
        <p:txBody>
          <a:bodyPr anchor="ctr"/>
          <a:lstStyle>
            <a:lvl1pPr>
              <a:defRPr sz="1400" baseline="0">
                <a:solidFill>
                  <a:schemeClr val="tx1"/>
                </a:solidFill>
                <a:latin typeface="Montserrat" panose="00000500000000000000"/>
              </a:defRPr>
            </a:lvl1pPr>
          </a:lstStyle>
          <a:p>
            <a:fld id="{BE515B86-6FE9-4811-8587-B72C0F129D04}" type="datetimeFigureOut">
              <a:rPr lang="hu-HU" smtClean="0"/>
              <a:pPr/>
              <a:t>2025. 10. 30.</a:t>
            </a:fld>
            <a:endParaRPr lang="hu-HU" dirty="0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BD16170-8339-4D0A-A320-BCC3B0A633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95275" y="6276181"/>
            <a:ext cx="1095375" cy="365126"/>
          </a:xfrm>
          <a:prstGeom prst="rect">
            <a:avLst/>
          </a:prstGeom>
        </p:spPr>
        <p:txBody>
          <a:bodyPr anchor="ctr"/>
          <a:lstStyle>
            <a:lvl1pPr>
              <a:defRPr sz="1400" baseline="0">
                <a:solidFill>
                  <a:schemeClr val="tx1"/>
                </a:solidFill>
                <a:latin typeface="Montserrat" panose="00000500000000000000"/>
              </a:defRPr>
            </a:lvl1pPr>
          </a:lstStyle>
          <a:p>
            <a:fld id="{49AB1917-4158-451F-AEAC-DC3A7420D4A2}" type="slidenum">
              <a:rPr lang="hu-HU" smtClean="0"/>
              <a:pPr/>
              <a:t>‹#›</a:t>
            </a:fld>
            <a:endParaRPr lang="hu-HU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4D540F2-68FF-E002-A3E4-DA477514083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9684911" y="244700"/>
            <a:ext cx="2184043" cy="804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7908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ép 7">
            <a:extLst>
              <a:ext uri="{FF2B5EF4-FFF2-40B4-BE49-F238E27FC236}">
                <a16:creationId xmlns:a16="http://schemas.microsoft.com/office/drawing/2014/main" id="{DC0E453C-78EB-45BE-B07D-493DA9A3AA0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4911" y="251618"/>
            <a:ext cx="2184043" cy="811994"/>
          </a:xfrm>
          <a:prstGeom prst="rect">
            <a:avLst/>
          </a:prstGeom>
        </p:spPr>
      </p:pic>
      <p:sp>
        <p:nvSpPr>
          <p:cNvPr id="7" name="Cím helye 1"/>
          <p:cNvSpPr>
            <a:spLocks noGrp="1"/>
          </p:cNvSpPr>
          <p:nvPr>
            <p:ph type="title"/>
          </p:nvPr>
        </p:nvSpPr>
        <p:spPr>
          <a:xfrm>
            <a:off x="938462" y="1828800"/>
            <a:ext cx="7793413" cy="17907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GB"/>
              <a:t>Click to edit Master title style</a:t>
            </a:r>
            <a:endParaRPr lang="hu-HU" dirty="0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7DD48F98-6DAA-289E-52C4-BBA7F7D47E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679575" y="6276181"/>
            <a:ext cx="1797050" cy="365125"/>
          </a:xfrm>
          <a:prstGeom prst="rect">
            <a:avLst/>
          </a:prstGeom>
        </p:spPr>
        <p:txBody>
          <a:bodyPr anchor="ctr"/>
          <a:lstStyle>
            <a:lvl1pPr>
              <a:defRPr sz="1400" baseline="0">
                <a:solidFill>
                  <a:schemeClr val="tx1"/>
                </a:solidFill>
                <a:latin typeface="Montserrat" panose="00000500000000000000"/>
              </a:defRPr>
            </a:lvl1pPr>
          </a:lstStyle>
          <a:p>
            <a:fld id="{BE515B86-6FE9-4811-8587-B72C0F129D04}" type="datetimeFigureOut">
              <a:rPr lang="hu-HU" smtClean="0"/>
              <a:pPr/>
              <a:t>2025. 10. 30.</a:t>
            </a:fld>
            <a:endParaRPr lang="hu-HU" dirty="0"/>
          </a:p>
        </p:txBody>
      </p:sp>
      <p:sp>
        <p:nvSpPr>
          <p:cNvPr id="5" name="Dia számának helye 5">
            <a:extLst>
              <a:ext uri="{FF2B5EF4-FFF2-40B4-BE49-F238E27FC236}">
                <a16:creationId xmlns:a16="http://schemas.microsoft.com/office/drawing/2014/main" id="{50BB0D9C-CF4C-5D14-2BBB-C9B3A6EEBE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95275" y="6276181"/>
            <a:ext cx="1095375" cy="365126"/>
          </a:xfrm>
          <a:prstGeom prst="rect">
            <a:avLst/>
          </a:prstGeom>
        </p:spPr>
        <p:txBody>
          <a:bodyPr anchor="ctr"/>
          <a:lstStyle>
            <a:lvl1pPr>
              <a:defRPr sz="1400" baseline="0">
                <a:solidFill>
                  <a:schemeClr val="tx1"/>
                </a:solidFill>
                <a:latin typeface="Montserrat" panose="00000500000000000000"/>
              </a:defRPr>
            </a:lvl1pPr>
          </a:lstStyle>
          <a:p>
            <a:fld id="{49AB1917-4158-451F-AEAC-DC3A7420D4A2}" type="slidenum">
              <a:rPr lang="hu-HU" smtClean="0"/>
              <a:pPr/>
              <a:t>‹#›</a:t>
            </a:fld>
            <a:endParaRPr lang="hu-HU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8FD3AA6-FF04-A88F-F312-FBCEE9C85E7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alphaModFix amt="21000"/>
          </a:blip>
          <a:stretch>
            <a:fillRect/>
          </a:stretch>
        </p:blipFill>
        <p:spPr>
          <a:xfrm>
            <a:off x="361414" y="184344"/>
            <a:ext cx="6658546" cy="627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798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sak cím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ím 1"/>
          <p:cNvSpPr>
            <a:spLocks noGrp="1"/>
          </p:cNvSpPr>
          <p:nvPr>
            <p:ph type="title"/>
          </p:nvPr>
        </p:nvSpPr>
        <p:spPr>
          <a:xfrm>
            <a:off x="565150" y="2690813"/>
            <a:ext cx="7150100" cy="738187"/>
          </a:xfrm>
        </p:spPr>
        <p:txBody>
          <a:bodyPr anchor="t" anchorCtr="0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hu-HU" dirty="0"/>
          </a:p>
        </p:txBody>
      </p:sp>
      <p:sp>
        <p:nvSpPr>
          <p:cNvPr id="5" name="Dátum helye 3">
            <a:extLst>
              <a:ext uri="{FF2B5EF4-FFF2-40B4-BE49-F238E27FC236}">
                <a16:creationId xmlns:a16="http://schemas.microsoft.com/office/drawing/2014/main" id="{4FBA4619-D28C-4D16-A304-F8BE38B8A7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679575" y="6276181"/>
            <a:ext cx="1797050" cy="365125"/>
          </a:xfrm>
          <a:prstGeom prst="rect">
            <a:avLst/>
          </a:prstGeom>
        </p:spPr>
        <p:txBody>
          <a:bodyPr anchor="ctr"/>
          <a:lstStyle>
            <a:lvl1pPr>
              <a:defRPr sz="1400" baseline="0">
                <a:solidFill>
                  <a:schemeClr val="tx1"/>
                </a:solidFill>
                <a:latin typeface="Montserrat" panose="00000500000000000000"/>
              </a:defRPr>
            </a:lvl1pPr>
          </a:lstStyle>
          <a:p>
            <a:fld id="{BE515B86-6FE9-4811-8587-B72C0F129D04}" type="datetimeFigureOut">
              <a:rPr lang="hu-HU" smtClean="0"/>
              <a:pPr/>
              <a:t>2025. 10. 30.</a:t>
            </a:fld>
            <a:endParaRPr lang="hu-HU" dirty="0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BD16170-8339-4D0A-A320-BCC3B0A633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95275" y="6276181"/>
            <a:ext cx="1095375" cy="365126"/>
          </a:xfrm>
          <a:prstGeom prst="rect">
            <a:avLst/>
          </a:prstGeom>
        </p:spPr>
        <p:txBody>
          <a:bodyPr anchor="ctr"/>
          <a:lstStyle>
            <a:lvl1pPr>
              <a:defRPr sz="1400" baseline="0">
                <a:solidFill>
                  <a:schemeClr val="tx1"/>
                </a:solidFill>
                <a:latin typeface="Montserrat" panose="00000500000000000000"/>
              </a:defRPr>
            </a:lvl1pPr>
          </a:lstStyle>
          <a:p>
            <a:fld id="{49AB1917-4158-451F-AEAC-DC3A7420D4A2}" type="slidenum">
              <a:rPr lang="hu-HU" smtClean="0"/>
              <a:pPr/>
              <a:t>‹#›</a:t>
            </a:fld>
            <a:endParaRPr lang="hu-HU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4D540F2-68FF-E002-A3E4-DA477514083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9684911" y="244700"/>
            <a:ext cx="2184043" cy="80464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AC27816-5049-9C33-FB5D-B33ADCD6BD07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alphaModFix amt="28000"/>
          </a:blip>
          <a:stretch>
            <a:fillRect/>
          </a:stretch>
        </p:blipFill>
        <p:spPr>
          <a:xfrm>
            <a:off x="960781" y="647024"/>
            <a:ext cx="289106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881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1660525"/>
            <a:ext cx="6057901" cy="1968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dirty="0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3962400"/>
            <a:ext cx="7239000" cy="1968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</p:spTree>
    <p:extLst>
      <p:ext uri="{BB962C8B-B14F-4D97-AF65-F5344CB8AC3E}">
        <p14:creationId xmlns:p14="http://schemas.microsoft.com/office/powerpoint/2010/main" val="2781898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85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79" r:id="rId8"/>
    <p:sldLayoutId id="2147483678" r:id="rId9"/>
    <p:sldLayoutId id="2147483674" r:id="rId10"/>
    <p:sldLayoutId id="2147483675" r:id="rId11"/>
    <p:sldLayoutId id="2147483676" r:id="rId12"/>
    <p:sldLayoutId id="2147483677" r:id="rId13"/>
    <p:sldLayoutId id="2147483649" r:id="rId14"/>
    <p:sldLayoutId id="2147483671" r:id="rId15"/>
    <p:sldLayoutId id="2147483692" r:id="rId16"/>
    <p:sldLayoutId id="2147483696" r:id="rId17"/>
    <p:sldLayoutId id="2147483694" r:id="rId18"/>
    <p:sldLayoutId id="2147483695" r:id="rId19"/>
    <p:sldLayoutId id="2147483693" r:id="rId20"/>
    <p:sldLayoutId id="2147483667" r:id="rId21"/>
    <p:sldLayoutId id="2147483659" r:id="rId22"/>
    <p:sldLayoutId id="2147483660" r:id="rId23"/>
    <p:sldLayoutId id="2147483686" r:id="rId24"/>
    <p:sldLayoutId id="2147483687" r:id="rId25"/>
    <p:sldLayoutId id="2147483688" r:id="rId26"/>
    <p:sldLayoutId id="2147483689" r:id="rId27"/>
    <p:sldLayoutId id="2147483690" r:id="rId28"/>
    <p:sldLayoutId id="2147483691" r:id="rId29"/>
    <p:sldLayoutId id="2147483672" r:id="rId30"/>
    <p:sldLayoutId id="2147483663" r:id="rId31"/>
    <p:sldLayoutId id="2147483664" r:id="rId32"/>
    <p:sldLayoutId id="2147483673" r:id="rId3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Montserrat SemiBold" panose="00000700000000000000" pitchFamily="50" charset="-18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Montserrat Medium" panose="00000600000000000000" pitchFamily="50" charset="-18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ontserrat Medium" panose="00000600000000000000" pitchFamily="50" charset="-18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Montserrat Medium" panose="00000600000000000000" pitchFamily="50" charset="-18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 Medium" panose="00000600000000000000" pitchFamily="50" charset="-18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 Medium" panose="00000600000000000000" pitchFamily="50" charset="-18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cím 1">
            <a:extLst>
              <a:ext uri="{FF2B5EF4-FFF2-40B4-BE49-F238E27FC236}">
                <a16:creationId xmlns:a16="http://schemas.microsoft.com/office/drawing/2014/main" id="{AB8E43ED-D1D2-4AD4-B386-47CD418A2C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8463" y="3196424"/>
            <a:ext cx="6243388" cy="3355451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hu-HU" sz="2800" dirty="0"/>
              <a:t>Újdonságkutatás kétféleképpen:</a:t>
            </a:r>
          </a:p>
          <a:p>
            <a:pPr algn="ctr"/>
            <a:endParaRPr lang="hu-HU" sz="2800" dirty="0"/>
          </a:p>
          <a:p>
            <a:pPr algn="ctr"/>
            <a:r>
              <a:rPr lang="hu-HU" sz="2800" dirty="0"/>
              <a:t>magyarázattal ellátva</a:t>
            </a:r>
          </a:p>
          <a:p>
            <a:pPr algn="ctr"/>
            <a:r>
              <a:rPr lang="hu-HU" sz="2800" dirty="0"/>
              <a:t>vagy</a:t>
            </a:r>
          </a:p>
          <a:p>
            <a:pPr algn="ctr"/>
            <a:r>
              <a:rPr lang="hu-HU" sz="2800" dirty="0"/>
              <a:t>írásos véleménnyel kiegészítve</a:t>
            </a:r>
          </a:p>
          <a:p>
            <a:pPr algn="ctr"/>
            <a:endParaRPr lang="hu-HU" dirty="0"/>
          </a:p>
          <a:p>
            <a:pPr algn="ctr"/>
            <a:endParaRPr lang="hu-HU" dirty="0"/>
          </a:p>
          <a:p>
            <a:pPr algn="ctr"/>
            <a:r>
              <a:rPr lang="hu-HU" sz="2100" dirty="0"/>
              <a:t>Parragi Tamás</a:t>
            </a:r>
          </a:p>
          <a:p>
            <a:pPr algn="ctr"/>
            <a:r>
              <a:rPr lang="hu-HU" sz="2100" dirty="0"/>
              <a:t>szabadalmi elbíráló</a:t>
            </a:r>
          </a:p>
        </p:txBody>
      </p:sp>
      <p:sp>
        <p:nvSpPr>
          <p:cNvPr id="3" name="Cím 2">
            <a:extLst>
              <a:ext uri="{FF2B5EF4-FFF2-40B4-BE49-F238E27FC236}">
                <a16:creationId xmlns:a16="http://schemas.microsoft.com/office/drawing/2014/main" id="{CF784867-74C3-4D47-AB23-8973222D6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8463" y="1256306"/>
            <a:ext cx="6243388" cy="1709531"/>
          </a:xfrm>
        </p:spPr>
        <p:txBody>
          <a:bodyPr/>
          <a:lstStyle/>
          <a:p>
            <a:pPr algn="ctr"/>
            <a:r>
              <a:rPr lang="hu-HU" dirty="0"/>
              <a:t>Szabadalmi ügyfélfórum az SZTNH-ban</a:t>
            </a:r>
            <a:br>
              <a:rPr lang="hu-HU" dirty="0"/>
            </a:br>
            <a:r>
              <a:rPr lang="hu-HU" dirty="0"/>
              <a:t>2025. október 31.</a:t>
            </a:r>
          </a:p>
        </p:txBody>
      </p:sp>
    </p:spTree>
    <p:extLst>
      <p:ext uri="{BB962C8B-B14F-4D97-AF65-F5344CB8AC3E}">
        <p14:creationId xmlns:p14="http://schemas.microsoft.com/office/powerpoint/2010/main" val="11388343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49DE5-4061-B33B-9C0D-55A3CFA23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2690813"/>
            <a:ext cx="7150100" cy="3455545"/>
          </a:xfrm>
        </p:spPr>
        <p:txBody>
          <a:bodyPr>
            <a:normAutofit/>
          </a:bodyPr>
          <a:lstStyle/>
          <a:p>
            <a:r>
              <a:rPr lang="hu-HU" dirty="0"/>
              <a:t>Köszönöm a figyelmet!</a:t>
            </a:r>
            <a:br>
              <a:rPr lang="hu-HU" dirty="0"/>
            </a:br>
            <a:br>
              <a:rPr lang="hu-HU" dirty="0"/>
            </a:br>
            <a:r>
              <a:rPr lang="hu-HU" dirty="0"/>
              <a:t>Parragi Tamás</a:t>
            </a:r>
            <a:br>
              <a:rPr lang="hu-HU" dirty="0"/>
            </a:br>
            <a:br>
              <a:rPr lang="hu-HU" dirty="0"/>
            </a:br>
            <a:br>
              <a:rPr lang="hu-HU" dirty="0"/>
            </a:br>
            <a:r>
              <a:rPr lang="hu-HU" sz="2400" dirty="0"/>
              <a:t>Kapcsolat:</a:t>
            </a:r>
            <a:br>
              <a:rPr lang="hu-HU" sz="2400" dirty="0"/>
            </a:br>
            <a:r>
              <a:rPr lang="hu-HU" sz="2400" dirty="0"/>
              <a:t>tamas.parragi@hipo.gov.hu</a:t>
            </a:r>
            <a:br>
              <a:rPr lang="hu-HU" sz="2400" dirty="0"/>
            </a:br>
            <a:r>
              <a:rPr lang="hu-HU" sz="2400" dirty="0"/>
              <a:t>+36-1-4745881</a:t>
            </a:r>
            <a:endParaRPr lang="x-none" sz="2400" dirty="0"/>
          </a:p>
        </p:txBody>
      </p:sp>
    </p:spTree>
    <p:extLst>
      <p:ext uri="{BB962C8B-B14F-4D97-AF65-F5344CB8AC3E}">
        <p14:creationId xmlns:p14="http://schemas.microsoft.com/office/powerpoint/2010/main" val="2988466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4F9DCFA-3DF1-44B3-B043-978B41B1D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49" y="490538"/>
            <a:ext cx="8134351" cy="738187"/>
          </a:xfrm>
        </p:spPr>
        <p:txBody>
          <a:bodyPr>
            <a:normAutofit/>
          </a:bodyPr>
          <a:lstStyle/>
          <a:p>
            <a:r>
              <a:rPr lang="hu-HU" dirty="0"/>
              <a:t>Az újdonságkutatás (ÚK) története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CFEF913-8C83-2F81-F234-D21AB63AC1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70237" y="1538036"/>
            <a:ext cx="12021763" cy="51090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u-HU" altLang="hu-HU" sz="1800" dirty="0">
                <a:latin typeface="Montserrat Medium" pitchFamily="2" charset="-18"/>
              </a:rPr>
              <a:t>Az </a:t>
            </a:r>
            <a:r>
              <a:rPr kumimoji="0" lang="hu-HU" altLang="hu-H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ontserrat Medium" pitchFamily="2" charset="-18"/>
              </a:rPr>
              <a:t>SZTNH elvégzi az újdonságkutatást,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ontserrat Medium" pitchFamily="2" charset="-18"/>
              </a:rPr>
              <a:t>és az igénypontok alapján újdonságkutatási jelentést készít </a:t>
            </a:r>
          </a:p>
          <a:p>
            <a:pPr lvl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hu-HU" altLang="hu-HU" sz="1800" dirty="0">
                <a:latin typeface="Montserrat Medium" pitchFamily="2" charset="-18"/>
              </a:rPr>
              <a:t>(figyelembe véve a leírást és a rajzot)</a:t>
            </a:r>
            <a:endParaRPr kumimoji="0" lang="hu-HU" altLang="hu-H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ontserrat Medium" pitchFamily="2" charset="-18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ontserrat Medium" pitchFamily="2" charset="-18"/>
              </a:rPr>
              <a:t>Szt. 69. § (1)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hu-HU" altLang="hu-HU" sz="1800" dirty="0">
              <a:latin typeface="Montserrat Medium" pitchFamily="2" charset="-18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ontserrat Medium" pitchFamily="2" charset="-18"/>
              </a:rPr>
              <a:t>MIKOR?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hu-HU" altLang="hu-HU" sz="1800" dirty="0">
              <a:latin typeface="Montserrat Medium" pitchFamily="2" charset="-18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</a:pPr>
            <a:r>
              <a:rPr kumimoji="0" lang="hu-HU" altLang="hu-H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ontserrat Medium" pitchFamily="2" charset="-18"/>
              </a:rPr>
              <a:t>Az alapeljárás keretében – a bejelentési és kutatási díjért:</a:t>
            </a:r>
          </a:p>
          <a:p>
            <a:pPr marL="285750" marR="0" lvl="0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hu-HU" altLang="hu-HU" sz="1800" b="0" i="0" u="none" strike="noStrike" cap="none" normalizeH="0" baseline="0" dirty="0">
                <a:ln>
                  <a:noFill/>
                </a:ln>
                <a:effectLst/>
                <a:latin typeface="Montserrat Medium" pitchFamily="2" charset="-18"/>
              </a:rPr>
              <a:t>2022.12.31-ig: 		csak ÚK-jelentés 			</a:t>
            </a:r>
            <a:r>
              <a:rPr kumimoji="0" lang="hu-HU" altLang="hu-HU" sz="1800" b="0" i="0" u="none" strike="noStrike" cap="none" normalizeH="0" baseline="0" dirty="0">
                <a:ln>
                  <a:noFill/>
                </a:ln>
                <a:effectLst/>
                <a:latin typeface="Montserrat Medium" pitchFamily="2" charset="-18"/>
                <a:sym typeface="Wingdings" panose="05000000000000000000" pitchFamily="2" charset="2"/>
              </a:rPr>
              <a:t></a:t>
            </a:r>
            <a:r>
              <a:rPr kumimoji="0" lang="hu-HU" altLang="hu-HU" sz="1800" b="0" i="0" u="none" strike="noStrike" cap="none" normalizeH="0" baseline="0" dirty="0">
                <a:ln>
                  <a:noFill/>
                </a:ln>
                <a:effectLst/>
                <a:latin typeface="Montserrat Medium" pitchFamily="2" charset="-18"/>
              </a:rPr>
              <a:t> 17 hónap a bejelentési naptól </a:t>
            </a:r>
          </a:p>
          <a:p>
            <a:pPr marL="285750" marR="0" lvl="0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hu-HU" altLang="hu-HU" sz="1800" dirty="0">
                <a:latin typeface="Montserrat Medium" pitchFamily="2" charset="-18"/>
              </a:rPr>
              <a:t>2023.06.30-ig: 	</a:t>
            </a:r>
            <a:r>
              <a:rPr kumimoji="0" lang="hu-HU" altLang="hu-HU" sz="1800" b="0" i="0" u="none" strike="noStrike" cap="none" normalizeH="0" baseline="0" dirty="0">
                <a:ln>
                  <a:noFill/>
                </a:ln>
                <a:effectLst/>
                <a:latin typeface="Montserrat Medium" pitchFamily="2" charset="-18"/>
              </a:rPr>
              <a:t>csak ÚK-jelentés 			</a:t>
            </a:r>
            <a:r>
              <a:rPr kumimoji="0" lang="hu-HU" altLang="hu-HU" sz="1800" b="0" i="0" u="none" strike="noStrike" cap="none" normalizeH="0" baseline="0" dirty="0">
                <a:ln>
                  <a:noFill/>
                </a:ln>
                <a:effectLst/>
                <a:latin typeface="Montserrat Medium" pitchFamily="2" charset="-18"/>
                <a:sym typeface="Wingdings" panose="05000000000000000000" pitchFamily="2" charset="2"/>
              </a:rPr>
              <a:t> </a:t>
            </a:r>
            <a:r>
              <a:rPr lang="hu-HU" altLang="hu-HU" sz="1800" dirty="0">
                <a:latin typeface="Montserrat Medium" pitchFamily="2" charset="-18"/>
              </a:rPr>
              <a:t>6 hónap </a:t>
            </a:r>
            <a:r>
              <a:rPr kumimoji="0" lang="hu-HU" altLang="hu-HU" sz="1800" b="0" i="0" u="none" strike="noStrike" cap="none" normalizeH="0" baseline="0" dirty="0">
                <a:ln>
                  <a:noFill/>
                </a:ln>
                <a:effectLst/>
                <a:latin typeface="Montserrat Medium" pitchFamily="2" charset="-18"/>
              </a:rPr>
              <a:t>a bejelentési naptól</a:t>
            </a: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hu-HU" altLang="hu-HU" sz="18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Montserrat Medium" pitchFamily="2" charset="-18"/>
            </a:endParaRPr>
          </a:p>
          <a:p>
            <a:pPr marL="285750" marR="0" lvl="0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hu-HU" altLang="hu-HU" sz="1800" b="1" dirty="0">
                <a:latin typeface="Montserrat Medium" pitchFamily="2" charset="-18"/>
              </a:rPr>
              <a:t>2023.07.01-től: 	</a:t>
            </a:r>
            <a:r>
              <a:rPr kumimoji="0" lang="hu-HU" altLang="hu-HU" sz="1800" b="1" i="0" u="none" strike="noStrike" cap="none" normalizeH="0" baseline="0" dirty="0">
                <a:ln>
                  <a:noFill/>
                </a:ln>
                <a:effectLst/>
                <a:latin typeface="Montserrat Medium" pitchFamily="2" charset="-18"/>
              </a:rPr>
              <a:t>ÚK-jelentés + magyarázat 		</a:t>
            </a:r>
            <a:r>
              <a:rPr kumimoji="0" lang="hu-HU" altLang="hu-HU" sz="1800" b="1" i="0" u="none" strike="noStrike" cap="none" normalizeH="0" baseline="0" dirty="0">
                <a:ln>
                  <a:noFill/>
                </a:ln>
                <a:effectLst/>
                <a:latin typeface="Montserrat Medium" pitchFamily="2" charset="-18"/>
                <a:sym typeface="Wingdings" panose="05000000000000000000" pitchFamily="2" charset="2"/>
              </a:rPr>
              <a:t> </a:t>
            </a:r>
            <a:r>
              <a:rPr lang="hu-HU" altLang="hu-HU" sz="1800" b="1" dirty="0">
                <a:latin typeface="Montserrat Medium" pitchFamily="2" charset="-18"/>
              </a:rPr>
              <a:t>6 hónap </a:t>
            </a:r>
            <a:r>
              <a:rPr kumimoji="0" lang="hu-HU" altLang="hu-HU" sz="1800" b="1" i="0" u="none" strike="noStrike" cap="none" normalizeH="0" baseline="0" dirty="0">
                <a:ln>
                  <a:noFill/>
                </a:ln>
                <a:effectLst/>
                <a:latin typeface="Montserrat Medium" pitchFamily="2" charset="-18"/>
              </a:rPr>
              <a:t>a bejelentési naptól</a:t>
            </a:r>
          </a:p>
          <a:p>
            <a:pPr marL="285750" marR="0" lvl="0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lang="hu-HU" altLang="hu-HU" sz="1800" dirty="0">
              <a:latin typeface="Montserrat Medium" pitchFamily="2" charset="-18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tabLst/>
            </a:pPr>
            <a:r>
              <a:rPr kumimoji="0" lang="hu-HU" altLang="hu-H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ontserrat Medium" pitchFamily="2" charset="-18"/>
              </a:rPr>
              <a:t>Opcionálisan – külön díjért:</a:t>
            </a:r>
          </a:p>
          <a:p>
            <a:pPr marL="285750" marR="0" lvl="0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hu-HU" altLang="hu-HU" sz="1800" dirty="0">
                <a:latin typeface="Montserrat Medium" pitchFamily="2" charset="-18"/>
              </a:rPr>
              <a:t>2005.11.01-től:		írásos véleménnyel kiegészített ÚK	</a:t>
            </a:r>
            <a:r>
              <a:rPr kumimoji="0" lang="hu-HU" altLang="hu-H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ontserrat Medium" pitchFamily="2" charset="-18"/>
                <a:sym typeface="Wingdings" panose="05000000000000000000" pitchFamily="2" charset="2"/>
              </a:rPr>
              <a:t> 	 </a:t>
            </a:r>
            <a:r>
              <a:rPr lang="hu-HU" altLang="hu-HU" sz="1800" dirty="0">
                <a:latin typeface="Montserrat Medium" pitchFamily="2" charset="-18"/>
              </a:rPr>
              <a:t>6 hónap </a:t>
            </a:r>
            <a:r>
              <a:rPr kumimoji="0" lang="hu-HU" altLang="hu-H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ontserrat Medium" pitchFamily="2" charset="-18"/>
              </a:rPr>
              <a:t>a díjfizetéstől</a:t>
            </a:r>
          </a:p>
          <a:p>
            <a:pPr marL="285750" marR="0" lvl="0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hu-HU" altLang="hu-HU" sz="1800" dirty="0">
                <a:latin typeface="Montserrat Medium" pitchFamily="2" charset="-18"/>
              </a:rPr>
              <a:t>2013.10.25-től: 	írásos véleménnyel kiegészített ÚK gyorsítottan</a:t>
            </a:r>
            <a:r>
              <a:rPr kumimoji="0" lang="hu-HU" altLang="hu-H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ontserrat Medium" pitchFamily="2" charset="-18"/>
                <a:sym typeface="Wingdings" panose="05000000000000000000" pitchFamily="2" charset="2"/>
              </a:rPr>
              <a:t> </a:t>
            </a:r>
            <a:r>
              <a:rPr lang="hu-HU" altLang="hu-HU" sz="1800" dirty="0">
                <a:latin typeface="Montserrat Medium" pitchFamily="2" charset="-18"/>
              </a:rPr>
              <a:t>2 hónap </a:t>
            </a:r>
            <a:r>
              <a:rPr kumimoji="0" lang="hu-HU" altLang="hu-H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ontserrat Medium" pitchFamily="2" charset="-18"/>
              </a:rPr>
              <a:t>a díjfizetéstől</a:t>
            </a:r>
          </a:p>
          <a:p>
            <a:pPr marL="285750" lvl="0" indent="-28575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kumimoji="0" lang="hu-HU" altLang="hu-H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ontserrat Medium" pitchFamily="2" charset="-18"/>
              </a:rPr>
              <a:t>2019.05.12-től:	</a:t>
            </a:r>
            <a:r>
              <a:rPr lang="hu-HU" altLang="hu-HU" sz="1800" dirty="0">
                <a:latin typeface="Montserrat Medium" pitchFamily="2" charset="-18"/>
              </a:rPr>
              <a:t>írásos véleménnyel kiegészített ÚK angolul	</a:t>
            </a:r>
            <a:r>
              <a:rPr lang="hu-HU" altLang="hu-HU" sz="1800" dirty="0">
                <a:latin typeface="Montserrat Medium" pitchFamily="2" charset="-18"/>
                <a:sym typeface="Wingdings" panose="05000000000000000000" pitchFamily="2" charset="2"/>
              </a:rPr>
              <a:t> </a:t>
            </a:r>
            <a:r>
              <a:rPr lang="hu-HU" altLang="hu-HU" sz="1800" dirty="0">
                <a:latin typeface="Montserrat Medium" pitchFamily="2" charset="-18"/>
              </a:rPr>
              <a:t>2(6) hónap a díjfizetéstől</a:t>
            </a:r>
            <a:endParaRPr kumimoji="0" lang="hu-HU" altLang="hu-H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ontserrat Medium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4271489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4F9DCFA-3DF1-44B3-B043-978B41B1D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49" y="490538"/>
            <a:ext cx="9036051" cy="738187"/>
          </a:xfrm>
        </p:spPr>
        <p:txBody>
          <a:bodyPr>
            <a:normAutofit/>
          </a:bodyPr>
          <a:lstStyle/>
          <a:p>
            <a:r>
              <a:rPr lang="hu-HU" sz="3400" dirty="0"/>
              <a:t>Magyarázattal ellátott újdonságkutatás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F11B80CB-51D6-40F8-BD78-027CA84FD9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149" y="1562101"/>
            <a:ext cx="11447179" cy="4991100"/>
          </a:xfrm>
        </p:spPr>
        <p:txBody>
          <a:bodyPr>
            <a:normAutofit lnSpcReduction="10000"/>
          </a:bodyPr>
          <a:lstStyle/>
          <a:p>
            <a:pPr>
              <a:spcAft>
                <a:spcPts val="1200"/>
              </a:spcAft>
            </a:pPr>
            <a:r>
              <a:rPr lang="hu-HU" sz="3000" dirty="0">
                <a:latin typeface="Montserrat Medium" pitchFamily="2" charset="-18"/>
              </a:rPr>
              <a:t>Mi alapján készül:</a:t>
            </a:r>
          </a:p>
          <a:p>
            <a:pPr marL="342900" indent="-342900">
              <a:buFontTx/>
              <a:buChar char="-"/>
            </a:pPr>
            <a:r>
              <a:rPr lang="hu-HU" altLang="hu-HU" sz="2400" dirty="0">
                <a:latin typeface="Montserrat Medium" pitchFamily="2" charset="-18"/>
                <a:sym typeface="Wingdings" panose="05000000000000000000" pitchFamily="2" charset="2"/>
              </a:rPr>
              <a:t>magyar nyelvű leírás (igénypont)</a:t>
            </a:r>
          </a:p>
          <a:p>
            <a:pPr marL="342900" indent="-342900">
              <a:buFontTx/>
              <a:buChar char="-"/>
            </a:pPr>
            <a:r>
              <a:rPr lang="hu-HU" sz="2400" dirty="0">
                <a:latin typeface="Montserrat Medium" pitchFamily="2" charset="-18"/>
                <a:sym typeface="Wingdings" panose="05000000000000000000" pitchFamily="2" charset="2"/>
              </a:rPr>
              <a:t>angol nyelvű leírás</a:t>
            </a:r>
            <a:endParaRPr lang="hu-HU" sz="2400" dirty="0">
              <a:solidFill>
                <a:srgbClr val="00B050"/>
              </a:solidFill>
              <a:latin typeface="Montserrat Medium" pitchFamily="2" charset="-18"/>
              <a:sym typeface="Wingdings" panose="05000000000000000000" pitchFamily="2" charset="2"/>
            </a:endParaRPr>
          </a:p>
          <a:p>
            <a:pPr marL="342900" indent="-342900">
              <a:buFontTx/>
              <a:buChar char="-"/>
            </a:pPr>
            <a:r>
              <a:rPr lang="hu-HU" sz="2400" dirty="0">
                <a:latin typeface="Montserrat Medium" pitchFamily="2" charset="-18"/>
                <a:sym typeface="Wingdings" panose="05000000000000000000" pitchFamily="2" charset="2"/>
              </a:rPr>
              <a:t>egyéb idegen nyelvű leírás		</a:t>
            </a:r>
            <a:r>
              <a:rPr lang="hu-HU" altLang="hu-HU" sz="2400" dirty="0">
                <a:latin typeface="Montserrat Medium" pitchFamily="2" charset="-18"/>
                <a:sym typeface="Wingdings" panose="05000000000000000000" pitchFamily="2" charset="2"/>
              </a:rPr>
              <a:t> magyar fordítás </a:t>
            </a:r>
            <a:endParaRPr lang="hu-HU" sz="2400" dirty="0">
              <a:latin typeface="Montserrat Medium" pitchFamily="2" charset="-18"/>
              <a:sym typeface="Wingdings" panose="05000000000000000000" pitchFamily="2" charset="2"/>
            </a:endParaRPr>
          </a:p>
          <a:p>
            <a:pPr marL="342900" indent="-342900">
              <a:buFontTx/>
              <a:buChar char="-"/>
            </a:pPr>
            <a:endParaRPr lang="hu-HU" sz="2400" dirty="0">
              <a:latin typeface="Montserrat Medium" pitchFamily="2" charset="-18"/>
              <a:sym typeface="Wingdings" panose="05000000000000000000" pitchFamily="2" charset="2"/>
            </a:endParaRPr>
          </a:p>
          <a:p>
            <a:pPr>
              <a:spcAft>
                <a:spcPts val="1200"/>
              </a:spcAft>
            </a:pPr>
            <a:r>
              <a:rPr lang="hu-HU" sz="3000" dirty="0">
                <a:latin typeface="Montserrat Medium" pitchFamily="2" charset="-18"/>
                <a:sym typeface="Wingdings" panose="05000000000000000000" pitchFamily="2" charset="2"/>
              </a:rPr>
              <a:t>Előnyök a korábbi gyakorlathoz képest:</a:t>
            </a:r>
          </a:p>
          <a:p>
            <a:pPr marL="342900" indent="-342900">
              <a:buFontTx/>
              <a:buChar char="-"/>
            </a:pPr>
            <a:r>
              <a:rPr lang="hu-HU" sz="2400" dirty="0">
                <a:latin typeface="Montserrat Medium" pitchFamily="2" charset="-18"/>
                <a:sym typeface="Wingdings" panose="05000000000000000000" pitchFamily="2" charset="2"/>
              </a:rPr>
              <a:t>időben megismerhető a technika állása </a:t>
            </a:r>
            <a:r>
              <a:rPr lang="hu-HU" sz="1800" dirty="0">
                <a:latin typeface="Montserrat Medium" pitchFamily="2" charset="-18"/>
                <a:sym typeface="Wingdings" panose="05000000000000000000" pitchFamily="2" charset="2"/>
              </a:rPr>
              <a:t>(a 17. hónap helyett a 6. hónapban)</a:t>
            </a:r>
          </a:p>
          <a:p>
            <a:pPr marL="342900" indent="-342900">
              <a:spcAft>
                <a:spcPts val="1200"/>
              </a:spcAft>
              <a:buFontTx/>
              <a:buChar char="-"/>
            </a:pPr>
            <a:r>
              <a:rPr lang="hu-HU" sz="2400" dirty="0">
                <a:latin typeface="Montserrat Medium" pitchFamily="2" charset="-18"/>
                <a:sym typeface="Wingdings" panose="05000000000000000000" pitchFamily="2" charset="2"/>
              </a:rPr>
              <a:t>a bejelentés napjától számított 12 hónapon belül </a:t>
            </a:r>
            <a:r>
              <a:rPr lang="hu-HU" sz="2400" u="sng" dirty="0">
                <a:latin typeface="Montserrat Medium" pitchFamily="2" charset="-18"/>
                <a:sym typeface="Wingdings" panose="05000000000000000000" pitchFamily="2" charset="2"/>
              </a:rPr>
              <a:t>lehet módosítani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kumimoji="0" lang="hu-HU" altLang="hu-H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ontserrat Medium" pitchFamily="2" charset="-18"/>
                <a:sym typeface="Wingdings" panose="05000000000000000000" pitchFamily="2" charset="2"/>
              </a:rPr>
              <a:t>egyszerűbb érdemi szakasz</a:t>
            </a:r>
            <a:endParaRPr lang="hu-HU" dirty="0">
              <a:solidFill>
                <a:schemeClr val="tx1"/>
              </a:solidFill>
              <a:latin typeface="Montserrat Medium" pitchFamily="2" charset="-18"/>
              <a:sym typeface="Wingdings" panose="05000000000000000000" pitchFamily="2" charset="2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kumimoji="0" lang="hu-HU" altLang="hu-H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ontserrat Medium" pitchFamily="2" charset="-18"/>
                <a:sym typeface="Wingdings" panose="05000000000000000000" pitchFamily="2" charset="2"/>
              </a:rPr>
              <a:t>belső elsőbbség módosított bejelentéssel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kumimoji="0" lang="hu-HU" altLang="hu-H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ontserrat Medium" pitchFamily="2" charset="-18"/>
                <a:sym typeface="Wingdings" panose="05000000000000000000" pitchFamily="2" charset="2"/>
              </a:rPr>
              <a:t>külföldi oltalomszerzés felkészültebben</a:t>
            </a:r>
            <a:endParaRPr lang="hu-HU" dirty="0">
              <a:solidFill>
                <a:schemeClr val="tx1"/>
              </a:solidFill>
              <a:latin typeface="Montserrat Medium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367261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4F9DCFA-3DF1-44B3-B043-978B41B1D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49" y="490538"/>
            <a:ext cx="9086851" cy="738187"/>
          </a:xfrm>
        </p:spPr>
        <p:txBody>
          <a:bodyPr/>
          <a:lstStyle/>
          <a:p>
            <a:r>
              <a:rPr lang="hu-HU" dirty="0"/>
              <a:t>Írásos véleménnyel kiegészített ÚK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F11B80CB-51D6-40F8-BD78-027CA84FD9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149" y="1562100"/>
            <a:ext cx="11334751" cy="4963391"/>
          </a:xfrm>
        </p:spPr>
        <p:txBody>
          <a:bodyPr>
            <a:normAutofit lnSpcReduction="10000"/>
          </a:bodyPr>
          <a:lstStyle/>
          <a:p>
            <a:r>
              <a:rPr lang="hu-HU" sz="3200" dirty="0"/>
              <a:t>írásos vélemény:</a:t>
            </a:r>
          </a:p>
          <a:p>
            <a:pPr marL="342900" indent="-342900">
              <a:buFontTx/>
              <a:buChar char="-"/>
            </a:pPr>
            <a:r>
              <a:rPr lang="hu-HU" altLang="hu-HU" sz="2400" dirty="0">
                <a:latin typeface="Arial" panose="020B0604020202020204" pitchFamily="34" charset="0"/>
                <a:sym typeface="Wingdings" panose="05000000000000000000" pitchFamily="2" charset="2"/>
              </a:rPr>
              <a:t>m</a:t>
            </a:r>
            <a:r>
              <a:rPr kumimoji="0" lang="hu-HU" altLang="hu-HU" sz="24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sym typeface="Wingdings" panose="05000000000000000000" pitchFamily="2" charset="2"/>
              </a:rPr>
              <a:t>agyar nyelvű leírás (igénypont)</a:t>
            </a:r>
          </a:p>
          <a:p>
            <a:r>
              <a:rPr lang="hu-HU" sz="3200" dirty="0"/>
              <a:t>gyorsított írásos vélemény:</a:t>
            </a:r>
          </a:p>
          <a:p>
            <a:pPr marL="342900" indent="-342900">
              <a:buFontTx/>
              <a:buChar char="-"/>
            </a:pPr>
            <a:r>
              <a:rPr kumimoji="0" lang="hu-HU" altLang="hu-HU" sz="24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sym typeface="Wingdings" panose="05000000000000000000" pitchFamily="2" charset="2"/>
              </a:rPr>
              <a:t>magyar nyelvű leírás és legalább egy kutatható igénypont</a:t>
            </a:r>
            <a:endParaRPr lang="hu-HU" sz="2400" dirty="0">
              <a:latin typeface="Arial" panose="020B0604020202020204" pitchFamily="34" charset="0"/>
              <a:sym typeface="Wingdings" panose="05000000000000000000" pitchFamily="2" charset="2"/>
            </a:endParaRPr>
          </a:p>
          <a:p>
            <a:r>
              <a:rPr lang="hu-HU" sz="3200" dirty="0"/>
              <a:t>írásos vélemény angolul:</a:t>
            </a:r>
          </a:p>
          <a:p>
            <a:pPr marL="342900" indent="-342900">
              <a:buFontTx/>
              <a:buChar char="-"/>
            </a:pPr>
            <a:r>
              <a:rPr lang="hu-HU" altLang="hu-HU" sz="2400" dirty="0">
                <a:latin typeface="Arial" panose="020B0604020202020204" pitchFamily="34" charset="0"/>
                <a:sym typeface="Wingdings" panose="05000000000000000000" pitchFamily="2" charset="2"/>
              </a:rPr>
              <a:t>a</a:t>
            </a:r>
            <a:r>
              <a:rPr kumimoji="0" lang="hu-HU" altLang="hu-HU" sz="24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sym typeface="Wingdings" panose="05000000000000000000" pitchFamily="2" charset="2"/>
              </a:rPr>
              <a:t>ngol nyelvű leírás és legalább egy kutatható igénypont</a:t>
            </a:r>
          </a:p>
          <a:p>
            <a:pPr marL="342900" indent="-342900"/>
            <a:endParaRPr lang="hu-HU" altLang="hu-HU" sz="2400" dirty="0">
              <a:latin typeface="Arial" panose="020B0604020202020204" pitchFamily="34" charset="0"/>
              <a:sym typeface="Wingdings" panose="05000000000000000000" pitchFamily="2" charset="2"/>
            </a:endParaRPr>
          </a:p>
          <a:p>
            <a:pPr indent="17463"/>
            <a:r>
              <a:rPr lang="hu-HU" altLang="hu-HU" sz="2400" dirty="0">
                <a:latin typeface="Arial" panose="020B0604020202020204" pitchFamily="34" charset="0"/>
                <a:sym typeface="Wingdings" panose="05000000000000000000" pitchFamily="2" charset="2"/>
              </a:rPr>
              <a:t>Egy írásos véleménnyel kiegészített vagy magyarázattal ellátott újdonságkutatás </a:t>
            </a:r>
            <a:r>
              <a:rPr lang="hu-HU" altLang="hu-HU" sz="2400" b="1" dirty="0">
                <a:latin typeface="Arial" panose="020B0604020202020204" pitchFamily="34" charset="0"/>
                <a:sym typeface="Wingdings" panose="05000000000000000000" pitchFamily="2" charset="2"/>
              </a:rPr>
              <a:t>után</a:t>
            </a:r>
            <a:r>
              <a:rPr lang="hu-HU" altLang="hu-HU" sz="2400" dirty="0">
                <a:latin typeface="Arial" panose="020B0604020202020204" pitchFamily="34" charset="0"/>
                <a:sym typeface="Wingdings" panose="05000000000000000000" pitchFamily="2" charset="2"/>
              </a:rPr>
              <a:t> újabb írásos véleménnyel kiegészített újdonságkutatás kérhető: </a:t>
            </a:r>
          </a:p>
          <a:p>
            <a:pPr marL="342900" indent="-342900">
              <a:buFontTx/>
              <a:buChar char="-"/>
            </a:pPr>
            <a:r>
              <a:rPr lang="hu-HU" altLang="hu-HU" sz="2400" dirty="0">
                <a:latin typeface="Arial" panose="020B0604020202020204" pitchFamily="34" charset="0"/>
                <a:sym typeface="Wingdings" panose="05000000000000000000" pitchFamily="2" charset="2"/>
              </a:rPr>
              <a:t>a bejelentési naptól számított 10 hónapig</a:t>
            </a:r>
          </a:p>
          <a:p>
            <a:pPr marL="342900" indent="-342900">
              <a:buFontTx/>
              <a:buChar char="-"/>
            </a:pPr>
            <a:r>
              <a:rPr lang="hu-HU" altLang="hu-HU" sz="2400" dirty="0">
                <a:latin typeface="Arial" panose="020B0604020202020204" pitchFamily="34" charset="0"/>
                <a:sym typeface="Wingdings" panose="05000000000000000000" pitchFamily="2" charset="2"/>
              </a:rPr>
              <a:t>szükséges módosítani a bejelentést (az igénypontot)</a:t>
            </a:r>
          </a:p>
          <a:p>
            <a:pPr marL="342900" indent="-342900"/>
            <a:endParaRPr lang="hu-HU" altLang="hu-HU" sz="2400" dirty="0">
              <a:latin typeface="Arial" panose="020B0604020202020204" pitchFamily="34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3622050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4F9DCFA-3DF1-44B3-B043-978B41B1D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49" y="261257"/>
            <a:ext cx="9101365" cy="96746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hu-HU" sz="3600" dirty="0"/>
              <a:t>Mit kap a Bejelentő?</a:t>
            </a:r>
            <a:endParaRPr lang="hu-HU" dirty="0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F11B80CB-51D6-40F8-BD78-027CA84FD9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149" y="1562101"/>
            <a:ext cx="9959975" cy="1130299"/>
          </a:xfrm>
        </p:spPr>
        <p:txBody>
          <a:bodyPr/>
          <a:lstStyle/>
          <a:p>
            <a:endParaRPr lang="hu-HU" dirty="0"/>
          </a:p>
          <a:p>
            <a:endParaRPr lang="hu-HU" dirty="0"/>
          </a:p>
        </p:txBody>
      </p:sp>
      <p:pic>
        <p:nvPicPr>
          <p:cNvPr id="6" name="Kép 5" descr="A képen szöveg, képernyőkép, Párhuzamos, szám látható&#10;&#10;Automatikusan generált leírás">
            <a:extLst>
              <a:ext uri="{FF2B5EF4-FFF2-40B4-BE49-F238E27FC236}">
                <a16:creationId xmlns:a16="http://schemas.microsoft.com/office/drawing/2014/main" id="{FFBDD235-C31D-2555-B87D-7B129A3CCE8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77"/>
          <a:stretch/>
        </p:blipFill>
        <p:spPr>
          <a:xfrm>
            <a:off x="1175659" y="1406133"/>
            <a:ext cx="4499184" cy="5386950"/>
          </a:xfrm>
          <a:prstGeom prst="rect">
            <a:avLst/>
          </a:prstGeom>
        </p:spPr>
      </p:pic>
      <p:pic>
        <p:nvPicPr>
          <p:cNvPr id="7" name="Kép 6" descr="A képen szöveg, képernyőkép látható">
            <a:extLst>
              <a:ext uri="{FF2B5EF4-FFF2-40B4-BE49-F238E27FC236}">
                <a16:creationId xmlns:a16="http://schemas.microsoft.com/office/drawing/2014/main" id="{4C399E6B-5753-F86F-A180-0FC315F5B78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73"/>
          <a:stretch/>
        </p:blipFill>
        <p:spPr>
          <a:xfrm>
            <a:off x="6217920" y="1416931"/>
            <a:ext cx="4716779" cy="5386443"/>
          </a:xfrm>
          <a:prstGeom prst="rect">
            <a:avLst/>
          </a:prstGeom>
        </p:spPr>
      </p:pic>
      <p:sp>
        <p:nvSpPr>
          <p:cNvPr id="8" name="Szöveg helye 2">
            <a:extLst>
              <a:ext uri="{FF2B5EF4-FFF2-40B4-BE49-F238E27FC236}">
                <a16:creationId xmlns:a16="http://schemas.microsoft.com/office/drawing/2014/main" id="{67639E31-ED9C-A80D-A82A-13FFDCB82BE4}"/>
              </a:ext>
            </a:extLst>
          </p:cNvPr>
          <p:cNvSpPr txBox="1">
            <a:spLocks/>
          </p:cNvSpPr>
          <p:nvPr/>
        </p:nvSpPr>
        <p:spPr>
          <a:xfrm>
            <a:off x="11064240" y="1449977"/>
            <a:ext cx="796834" cy="5185954"/>
          </a:xfrm>
          <a:prstGeom prst="rect">
            <a:avLst/>
          </a:prstGeom>
        </p:spPr>
        <p:txBody>
          <a:bodyPr vert="vert270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Montserrat Medium" panose="00000600000000000000" pitchFamily="50" charset="-18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Montserrat Medium" panose="00000600000000000000" pitchFamily="50" charset="-18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Montserrat Medium" panose="00000600000000000000" pitchFamily="50" charset="-18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Montserrat Medium" panose="00000600000000000000" pitchFamily="50" charset="-18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Montserrat Medium" panose="00000600000000000000" pitchFamily="50" charset="-18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ctr"/>
            <a:r>
              <a:rPr lang="hu-HU" sz="3200" dirty="0"/>
              <a:t>Hivatkozott iratok másolata</a:t>
            </a:r>
          </a:p>
        </p:txBody>
      </p:sp>
      <p:sp>
        <p:nvSpPr>
          <p:cNvPr id="12" name="Szöveg helye 2">
            <a:extLst>
              <a:ext uri="{FF2B5EF4-FFF2-40B4-BE49-F238E27FC236}">
                <a16:creationId xmlns:a16="http://schemas.microsoft.com/office/drawing/2014/main" id="{67639E31-ED9C-A80D-A82A-13FFDCB82BE4}"/>
              </a:ext>
            </a:extLst>
          </p:cNvPr>
          <p:cNvSpPr txBox="1">
            <a:spLocks/>
          </p:cNvSpPr>
          <p:nvPr/>
        </p:nvSpPr>
        <p:spPr>
          <a:xfrm>
            <a:off x="230778" y="1602377"/>
            <a:ext cx="796834" cy="5185954"/>
          </a:xfrm>
          <a:prstGeom prst="rect">
            <a:avLst/>
          </a:prstGeom>
        </p:spPr>
        <p:txBody>
          <a:bodyPr vert="vert270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Montserrat Medium" panose="00000600000000000000" pitchFamily="50" charset="-18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Montserrat Medium" panose="00000600000000000000" pitchFamily="50" charset="-18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Montserrat Medium" panose="00000600000000000000" pitchFamily="50" charset="-18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Montserrat Medium" panose="00000600000000000000" pitchFamily="50" charset="-18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Montserrat Medium" panose="00000600000000000000" pitchFamily="50" charset="-18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ctr"/>
            <a:r>
              <a:rPr lang="hu-HU" sz="3200" dirty="0"/>
              <a:t>Újdonságkutatási jelentés</a:t>
            </a:r>
          </a:p>
        </p:txBody>
      </p:sp>
    </p:spTree>
    <p:extLst>
      <p:ext uri="{BB962C8B-B14F-4D97-AF65-F5344CB8AC3E}">
        <p14:creationId xmlns:p14="http://schemas.microsoft.com/office/powerpoint/2010/main" val="3265687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4F9DCFA-3DF1-44B3-B043-978B41B1D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49" y="490538"/>
            <a:ext cx="8954236" cy="738187"/>
          </a:xfrm>
        </p:spPr>
        <p:txBody>
          <a:bodyPr>
            <a:normAutofit/>
          </a:bodyPr>
          <a:lstStyle/>
          <a:p>
            <a:r>
              <a:rPr lang="hu-HU" sz="3600" dirty="0"/>
              <a:t>Magyarázat </a:t>
            </a:r>
            <a:r>
              <a:rPr lang="hu-HU" sz="3600" dirty="0" err="1"/>
              <a:t>vs</a:t>
            </a:r>
            <a:r>
              <a:rPr lang="hu-HU" sz="3600" dirty="0"/>
              <a:t>. írásos vélemény – 1.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F11B80CB-51D6-40F8-BD78-027CA84FD97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Tartalmi azonosságok:</a:t>
            </a:r>
          </a:p>
          <a:p>
            <a:pPr marL="457200" indent="-457200">
              <a:buFontTx/>
              <a:buChar char="-"/>
            </a:pPr>
            <a:r>
              <a:rPr lang="hu-HU" dirty="0"/>
              <a:t>bejelentés tárgya röviden</a:t>
            </a:r>
          </a:p>
          <a:p>
            <a:pPr marL="457200" indent="-457200">
              <a:buFontTx/>
              <a:buChar char="-"/>
            </a:pPr>
            <a:r>
              <a:rPr lang="hu-HU" dirty="0"/>
              <a:t>hivatkozott iratok rövid ismertetése</a:t>
            </a:r>
          </a:p>
          <a:p>
            <a:pPr marL="457200" indent="-457200">
              <a:buFontTx/>
              <a:buChar char="-"/>
            </a:pPr>
            <a:r>
              <a:rPr lang="hu-HU" dirty="0"/>
              <a:t>újdonság (Szt. 2. §)</a:t>
            </a:r>
          </a:p>
          <a:p>
            <a:pPr marL="457200" indent="-457200">
              <a:buFontTx/>
              <a:buChar char="-"/>
            </a:pPr>
            <a:r>
              <a:rPr lang="hu-HU" dirty="0"/>
              <a:t>feltalálói tevékenység (Szt. 4. §)</a:t>
            </a:r>
          </a:p>
          <a:p>
            <a:pPr marL="457200" indent="-457200">
              <a:buFontTx/>
              <a:buChar char="-"/>
            </a:pPr>
            <a:r>
              <a:rPr lang="hu-HU" dirty="0"/>
              <a:t>ipari alkalmazhatóság (Szt. 5. §)</a:t>
            </a:r>
          </a:p>
          <a:p>
            <a:pPr marL="457200" indent="-457200">
              <a:buFontTx/>
              <a:buChar char="-"/>
            </a:pP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059618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4F9DCFA-3DF1-44B3-B043-978B41B1D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49" y="490538"/>
            <a:ext cx="8954236" cy="738187"/>
          </a:xfrm>
        </p:spPr>
        <p:txBody>
          <a:bodyPr>
            <a:normAutofit/>
          </a:bodyPr>
          <a:lstStyle/>
          <a:p>
            <a:r>
              <a:rPr lang="hu-HU" sz="3600" dirty="0"/>
              <a:t>Magyarázat </a:t>
            </a:r>
            <a:r>
              <a:rPr lang="hu-HU" sz="3600" dirty="0" err="1"/>
              <a:t>vs</a:t>
            </a:r>
            <a:r>
              <a:rPr lang="hu-HU" sz="3600" dirty="0"/>
              <a:t>. írásos vélemény – 2.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F11B80CB-51D6-40F8-BD78-027CA84FD9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149" y="4415719"/>
            <a:ext cx="11335906" cy="1881714"/>
          </a:xfrm>
        </p:spPr>
        <p:txBody>
          <a:bodyPr/>
          <a:lstStyle/>
          <a:p>
            <a:r>
              <a:rPr lang="hu-HU" sz="2400" dirty="0"/>
              <a:t>Tartalmi eltérés:</a:t>
            </a:r>
          </a:p>
          <a:p>
            <a:pPr marL="457200" indent="-457200">
              <a:buFontTx/>
              <a:buChar char="-"/>
            </a:pPr>
            <a:r>
              <a:rPr lang="hu-HU" sz="2400" dirty="0"/>
              <a:t>nincs, ha jól szerkesztett a bejelentés </a:t>
            </a:r>
            <a:r>
              <a:rPr lang="hu-HU" sz="2400" dirty="0">
                <a:sym typeface="Wingdings" panose="05000000000000000000" pitchFamily="2" charset="2"/>
              </a:rPr>
              <a:t></a:t>
            </a:r>
            <a:endParaRPr lang="hu-HU" sz="2400" dirty="0"/>
          </a:p>
          <a:p>
            <a:pPr marL="457200" indent="-457200">
              <a:buFontTx/>
              <a:buChar char="-"/>
            </a:pPr>
            <a:endParaRPr lang="hu-HU" dirty="0"/>
          </a:p>
          <a:p>
            <a:endParaRPr lang="hu-HU" dirty="0"/>
          </a:p>
        </p:txBody>
      </p:sp>
      <p:sp>
        <p:nvSpPr>
          <p:cNvPr id="4" name="Szöveg helye 2">
            <a:extLst>
              <a:ext uri="{FF2B5EF4-FFF2-40B4-BE49-F238E27FC236}">
                <a16:creationId xmlns:a16="http://schemas.microsoft.com/office/drawing/2014/main" id="{67639E31-ED9C-A80D-A82A-13FFDCB82BE4}"/>
              </a:ext>
            </a:extLst>
          </p:cNvPr>
          <p:cNvSpPr txBox="1">
            <a:spLocks/>
          </p:cNvSpPr>
          <p:nvPr/>
        </p:nvSpPr>
        <p:spPr>
          <a:xfrm>
            <a:off x="787400" y="1519643"/>
            <a:ext cx="5308600" cy="26051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Montserrat Medium" panose="00000600000000000000" pitchFamily="50" charset="-18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Montserrat Medium" panose="00000600000000000000" pitchFamily="50" charset="-18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Montserrat Medium" panose="00000600000000000000" pitchFamily="50" charset="-18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Montserrat Medium" panose="00000600000000000000" pitchFamily="50" charset="-18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Montserrat Medium" panose="00000600000000000000" pitchFamily="50" charset="-18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1200"/>
              </a:spcAft>
            </a:pPr>
            <a:r>
              <a:rPr lang="hu-HU" sz="1600" dirty="0">
                <a:solidFill>
                  <a:schemeClr val="accent1"/>
                </a:solidFill>
              </a:rPr>
              <a:t>Magyarázat tartalma</a:t>
            </a:r>
          </a:p>
          <a:p>
            <a:pPr marL="457200" indent="-457200">
              <a:buFontTx/>
              <a:buChar char="-"/>
            </a:pPr>
            <a:r>
              <a:rPr lang="hu-HU" sz="1600" dirty="0">
                <a:solidFill>
                  <a:schemeClr val="bg1">
                    <a:lumMod val="65000"/>
                  </a:schemeClr>
                </a:solidFill>
              </a:rPr>
              <a:t>bejelentés tárgya</a:t>
            </a:r>
          </a:p>
          <a:p>
            <a:pPr marL="457200" indent="-457200">
              <a:buFontTx/>
              <a:buChar char="-"/>
            </a:pPr>
            <a:r>
              <a:rPr lang="hu-HU" sz="1600" dirty="0">
                <a:solidFill>
                  <a:schemeClr val="accent1"/>
                </a:solidFill>
              </a:rPr>
              <a:t>kutatott igénypontok</a:t>
            </a:r>
          </a:p>
          <a:p>
            <a:pPr marL="457200" indent="-457200">
              <a:buFontTx/>
              <a:buChar char="-"/>
            </a:pPr>
            <a:r>
              <a:rPr lang="hu-HU" sz="1600" dirty="0">
                <a:solidFill>
                  <a:schemeClr val="bg1">
                    <a:lumMod val="65000"/>
                  </a:schemeClr>
                </a:solidFill>
              </a:rPr>
              <a:t>hivatkozott iratok</a:t>
            </a:r>
          </a:p>
          <a:p>
            <a:pPr marL="457200" indent="-457200">
              <a:buFontTx/>
              <a:buChar char="-"/>
            </a:pPr>
            <a:r>
              <a:rPr lang="hu-HU" sz="1600" dirty="0">
                <a:solidFill>
                  <a:schemeClr val="bg1">
                    <a:lumMod val="65000"/>
                  </a:schemeClr>
                </a:solidFill>
              </a:rPr>
              <a:t>újdonság</a:t>
            </a:r>
          </a:p>
          <a:p>
            <a:pPr marL="457200" indent="-457200">
              <a:buFontTx/>
              <a:buChar char="-"/>
            </a:pPr>
            <a:r>
              <a:rPr lang="hu-HU" sz="1600" dirty="0">
                <a:solidFill>
                  <a:schemeClr val="bg1">
                    <a:lumMod val="65000"/>
                  </a:schemeClr>
                </a:solidFill>
              </a:rPr>
              <a:t>feltalálói tevékenység</a:t>
            </a:r>
          </a:p>
          <a:p>
            <a:pPr marL="457200" indent="-457200">
              <a:buFontTx/>
              <a:buChar char="-"/>
            </a:pPr>
            <a:r>
              <a:rPr lang="hu-HU" sz="1600" dirty="0">
                <a:solidFill>
                  <a:schemeClr val="bg1">
                    <a:lumMod val="65000"/>
                  </a:schemeClr>
                </a:solidFill>
              </a:rPr>
              <a:t>ipari alkalmazhatóság</a:t>
            </a:r>
          </a:p>
        </p:txBody>
      </p:sp>
      <p:sp>
        <p:nvSpPr>
          <p:cNvPr id="5" name="Szöveg helye 2">
            <a:extLst>
              <a:ext uri="{FF2B5EF4-FFF2-40B4-BE49-F238E27FC236}">
                <a16:creationId xmlns:a16="http://schemas.microsoft.com/office/drawing/2014/main" id="{5169175B-3F3E-301A-D769-560EE815E03B}"/>
              </a:ext>
            </a:extLst>
          </p:cNvPr>
          <p:cNvSpPr txBox="1">
            <a:spLocks/>
          </p:cNvSpPr>
          <p:nvPr/>
        </p:nvSpPr>
        <p:spPr>
          <a:xfrm>
            <a:off x="6096000" y="1422661"/>
            <a:ext cx="5181599" cy="26051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Montserrat Medium" panose="00000600000000000000" pitchFamily="50" charset="-18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Montserrat Medium" panose="00000600000000000000" pitchFamily="50" charset="-18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Montserrat Medium" panose="00000600000000000000" pitchFamily="50" charset="-18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Montserrat Medium" panose="00000600000000000000" pitchFamily="50" charset="-18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Montserrat Medium" panose="00000600000000000000" pitchFamily="50" charset="-18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1200"/>
              </a:spcAft>
            </a:pPr>
            <a:r>
              <a:rPr lang="hu-HU" sz="1600" dirty="0">
                <a:solidFill>
                  <a:srgbClr val="C00000"/>
                </a:solidFill>
              </a:rPr>
              <a:t>Írásos vélemény tartalma</a:t>
            </a:r>
          </a:p>
          <a:p>
            <a:pPr marL="457200" indent="-457200">
              <a:buFontTx/>
              <a:buChar char="-"/>
            </a:pPr>
            <a:r>
              <a:rPr lang="hu-HU" sz="1600" dirty="0">
                <a:solidFill>
                  <a:schemeClr val="bg1">
                    <a:lumMod val="65000"/>
                  </a:schemeClr>
                </a:solidFill>
              </a:rPr>
              <a:t>bejelentés tárgya</a:t>
            </a:r>
          </a:p>
          <a:p>
            <a:pPr marL="457200" indent="-457200">
              <a:buFontTx/>
              <a:buChar char="-"/>
            </a:pPr>
            <a:r>
              <a:rPr lang="hu-HU" sz="1600" dirty="0">
                <a:solidFill>
                  <a:schemeClr val="bg1">
                    <a:lumMod val="65000"/>
                  </a:schemeClr>
                </a:solidFill>
              </a:rPr>
              <a:t>hivatkozott iratok</a:t>
            </a:r>
          </a:p>
          <a:p>
            <a:pPr marL="457200" indent="-457200">
              <a:buFontTx/>
              <a:buChar char="-"/>
            </a:pPr>
            <a:r>
              <a:rPr lang="hu-HU" sz="1600" dirty="0">
                <a:solidFill>
                  <a:schemeClr val="bg1">
                    <a:lumMod val="65000"/>
                  </a:schemeClr>
                </a:solidFill>
              </a:rPr>
              <a:t>újdonság</a:t>
            </a:r>
          </a:p>
          <a:p>
            <a:pPr marL="457200" indent="-457200">
              <a:buFontTx/>
              <a:buChar char="-"/>
            </a:pPr>
            <a:r>
              <a:rPr lang="hu-HU" sz="1600" dirty="0">
                <a:solidFill>
                  <a:schemeClr val="bg1">
                    <a:lumMod val="65000"/>
                  </a:schemeClr>
                </a:solidFill>
              </a:rPr>
              <a:t>feltalálói tevékenység</a:t>
            </a:r>
          </a:p>
          <a:p>
            <a:pPr marL="457200" indent="-457200">
              <a:buFontTx/>
              <a:buChar char="-"/>
            </a:pPr>
            <a:r>
              <a:rPr lang="hu-HU" sz="1600" dirty="0">
                <a:solidFill>
                  <a:schemeClr val="bg1">
                    <a:lumMod val="65000"/>
                  </a:schemeClr>
                </a:solidFill>
              </a:rPr>
              <a:t>ipari alkalmazhatóság</a:t>
            </a:r>
          </a:p>
          <a:p>
            <a:pPr marL="457200" indent="-457200">
              <a:buFontTx/>
              <a:buChar char="-"/>
            </a:pPr>
            <a:r>
              <a:rPr lang="hu-HU" sz="1600" dirty="0">
                <a:solidFill>
                  <a:srgbClr val="C00000"/>
                </a:solidFill>
              </a:rPr>
              <a:t>egyéb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40342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4F9DCFA-3DF1-44B3-B043-978B41B1D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49" y="490538"/>
            <a:ext cx="8869796" cy="738187"/>
          </a:xfrm>
        </p:spPr>
        <p:txBody>
          <a:bodyPr/>
          <a:lstStyle/>
          <a:p>
            <a:r>
              <a:rPr lang="hu-HU" sz="3200" dirty="0"/>
              <a:t>Magyarázat </a:t>
            </a:r>
            <a:r>
              <a:rPr lang="hu-HU" sz="3200" dirty="0" err="1"/>
              <a:t>vs</a:t>
            </a:r>
            <a:r>
              <a:rPr lang="hu-HU" sz="3200" dirty="0"/>
              <a:t>. írásos vélemény – 3.</a:t>
            </a:r>
            <a:endParaRPr lang="hu-HU" dirty="0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F11B80CB-51D6-40F8-BD78-027CA84FD9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149" y="1562101"/>
            <a:ext cx="11308196" cy="5005676"/>
          </a:xfrm>
        </p:spPr>
        <p:txBody>
          <a:bodyPr/>
          <a:lstStyle/>
          <a:p>
            <a:r>
              <a:rPr lang="hu-HU" dirty="0"/>
              <a:t> </a:t>
            </a:r>
            <a:r>
              <a:rPr lang="hu-HU" sz="3600" b="1" dirty="0"/>
              <a:t>A bejelentés lehetséges egyéb problémái:</a:t>
            </a:r>
          </a:p>
          <a:p>
            <a:pPr>
              <a:buFontTx/>
              <a:buChar char="-"/>
            </a:pPr>
            <a:r>
              <a:rPr lang="hu-HU" dirty="0"/>
              <a:t>nem szabadalmazható a találmány (Szt. 1. §)</a:t>
            </a:r>
          </a:p>
          <a:p>
            <a:pPr>
              <a:buFontTx/>
              <a:buChar char="-"/>
            </a:pPr>
            <a:r>
              <a:rPr lang="hu-HU" dirty="0"/>
              <a:t> a találmány ki van zárva a szabadalmi oltalomból (Szt. 6. §)</a:t>
            </a:r>
          </a:p>
          <a:p>
            <a:pPr>
              <a:buFontTx/>
              <a:buChar char="-"/>
            </a:pPr>
            <a:r>
              <a:rPr lang="hu-HU" dirty="0"/>
              <a:t> nem egységes a bejelentés (Szt. 59. §)</a:t>
            </a:r>
            <a:endParaRPr lang="hu-HU" dirty="0">
              <a:solidFill>
                <a:srgbClr val="C00000"/>
              </a:solidFill>
            </a:endParaRPr>
          </a:p>
          <a:p>
            <a:pPr>
              <a:buFontTx/>
              <a:buChar char="-"/>
            </a:pPr>
            <a:r>
              <a:rPr lang="hu-HU" dirty="0">
                <a:solidFill>
                  <a:srgbClr val="C00000"/>
                </a:solidFill>
              </a:rPr>
              <a:t> nincs feltárva a találmány [Szt. 60. § (1)]</a:t>
            </a:r>
          </a:p>
          <a:p>
            <a:pPr>
              <a:buFontTx/>
              <a:buChar char="-"/>
            </a:pPr>
            <a:r>
              <a:rPr lang="hu-HU" dirty="0">
                <a:solidFill>
                  <a:srgbClr val="C00000"/>
                </a:solidFill>
              </a:rPr>
              <a:t> oltalom terjedelme (</a:t>
            </a:r>
            <a:r>
              <a:rPr lang="hu-HU" altLang="hu-HU" dirty="0">
                <a:solidFill>
                  <a:srgbClr val="C00000"/>
                </a:solidFill>
                <a:latin typeface="Montserrat Medium" pitchFamily="2" charset="-18"/>
                <a:sym typeface="Wingdings" panose="05000000000000000000" pitchFamily="2" charset="2"/>
              </a:rPr>
              <a:t></a:t>
            </a:r>
            <a:r>
              <a:rPr lang="hu-HU" dirty="0">
                <a:solidFill>
                  <a:srgbClr val="C00000"/>
                </a:solidFill>
              </a:rPr>
              <a:t> igénypont) nem egyértelmű és/vagy nincs a leírással összhangban [Szt. 60. § (3)] </a:t>
            </a:r>
          </a:p>
          <a:p>
            <a:pPr>
              <a:buFontTx/>
              <a:buChar char="-"/>
            </a:pPr>
            <a:endParaRPr lang="hu-HU" dirty="0"/>
          </a:p>
          <a:p>
            <a:r>
              <a:rPr lang="hu-HU" dirty="0">
                <a:solidFill>
                  <a:srgbClr val="C00000"/>
                </a:solidFill>
              </a:rPr>
              <a:t>Írásos véleményben </a:t>
            </a:r>
            <a:r>
              <a:rPr lang="hu-HU" dirty="0"/>
              <a:t>részletesen kifejtve – „Egyéb” fejezetben</a:t>
            </a:r>
          </a:p>
          <a:p>
            <a:endParaRPr lang="hu-HU" dirty="0"/>
          </a:p>
          <a:p>
            <a:pPr>
              <a:buFontTx/>
              <a:buChar char="-"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049058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4F9DCFA-3DF1-44B3-B043-978B41B1D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49" y="490538"/>
            <a:ext cx="8800524" cy="738187"/>
          </a:xfrm>
        </p:spPr>
        <p:txBody>
          <a:bodyPr>
            <a:normAutofit/>
          </a:bodyPr>
          <a:lstStyle/>
          <a:p>
            <a:r>
              <a:rPr lang="hu-HU" sz="3600" dirty="0"/>
              <a:t>„Mondd, Te mit választanád?”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F11B80CB-51D6-40F8-BD78-027CA84FD9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0257" y="1562101"/>
            <a:ext cx="11775488" cy="4527550"/>
          </a:xfrm>
        </p:spPr>
        <p:txBody>
          <a:bodyPr>
            <a:normAutofit/>
          </a:bodyPr>
          <a:lstStyle/>
          <a:p>
            <a:r>
              <a:rPr lang="hu-HU" dirty="0"/>
              <a:t>Bejelentés után</a:t>
            </a:r>
          </a:p>
          <a:p>
            <a:pPr>
              <a:buFontTx/>
              <a:buChar char="-"/>
            </a:pPr>
            <a:r>
              <a:rPr lang="hu-HU" sz="2400" dirty="0"/>
              <a:t> Ha szükséges a korai eredmény </a:t>
            </a:r>
            <a:r>
              <a:rPr lang="hu-HU" altLang="hu-HU" sz="2400" dirty="0">
                <a:latin typeface="Montserrat Medium" pitchFamily="2" charset="-18"/>
                <a:sym typeface="Wingdings" panose="05000000000000000000" pitchFamily="2" charset="2"/>
              </a:rPr>
              <a:t></a:t>
            </a:r>
            <a:r>
              <a:rPr lang="hu-HU" sz="2400" dirty="0"/>
              <a:t> gyorsított írásos vélemény (2 hónap)</a:t>
            </a:r>
          </a:p>
          <a:p>
            <a:pPr>
              <a:buFontTx/>
              <a:buChar char="-"/>
            </a:pPr>
            <a:r>
              <a:rPr lang="hu-HU" sz="2400" dirty="0"/>
              <a:t> Más esetben:  	</a:t>
            </a:r>
            <a:r>
              <a:rPr lang="hu-HU" altLang="hu-HU" sz="2400" dirty="0">
                <a:latin typeface="Montserrat Medium" pitchFamily="2" charset="-18"/>
                <a:sym typeface="Wingdings" panose="05000000000000000000" pitchFamily="2" charset="2"/>
              </a:rPr>
              <a:t></a:t>
            </a:r>
            <a:r>
              <a:rPr lang="hu-HU" sz="2400" dirty="0"/>
              <a:t> magyarázattal ellátott újdonságkutatás (6 hónap)</a:t>
            </a:r>
          </a:p>
          <a:p>
            <a:pPr>
              <a:buFontTx/>
              <a:buChar char="-"/>
            </a:pPr>
            <a:endParaRPr lang="hu-HU" sz="2400" dirty="0"/>
          </a:p>
          <a:p>
            <a:r>
              <a:rPr lang="hu-HU" sz="2400" dirty="0"/>
              <a:t>Az eredmény függvényében Bejelentő lehetőségei:</a:t>
            </a:r>
          </a:p>
          <a:p>
            <a:r>
              <a:rPr lang="hu-HU" sz="2400" dirty="0"/>
              <a:t>- nyilatkozat és/vagy módosítás   </a:t>
            </a:r>
            <a:r>
              <a:rPr lang="hu-HU" altLang="hu-HU" sz="2400" dirty="0">
                <a:latin typeface="Montserrat Medium" pitchFamily="2" charset="-18"/>
                <a:sym typeface="Wingdings" panose="05000000000000000000" pitchFamily="2" charset="2"/>
              </a:rPr>
              <a:t></a:t>
            </a:r>
            <a:r>
              <a:rPr lang="hu-HU" sz="2400" dirty="0"/>
              <a:t>   érdemi szakaszban figyelembe véve</a:t>
            </a:r>
          </a:p>
          <a:p>
            <a:pPr>
              <a:buFontTx/>
              <a:buChar char="-"/>
            </a:pPr>
            <a:r>
              <a:rPr lang="hu-HU" sz="2400" dirty="0"/>
              <a:t> módosítás (nem bővítés)   </a:t>
            </a:r>
            <a:r>
              <a:rPr lang="hu-HU" altLang="hu-HU" sz="2400" dirty="0">
                <a:latin typeface="Montserrat Medium" pitchFamily="2" charset="-18"/>
                <a:sym typeface="Wingdings" panose="05000000000000000000" pitchFamily="2" charset="2"/>
              </a:rPr>
              <a:t></a:t>
            </a:r>
            <a:r>
              <a:rPr lang="hu-HU" sz="2400" dirty="0"/>
              <a:t>   írásos vélemény kérése (2 vagy 6 hónap) </a:t>
            </a:r>
          </a:p>
          <a:p>
            <a:pPr>
              <a:buFontTx/>
              <a:buChar char="-"/>
            </a:pPr>
            <a:r>
              <a:rPr lang="hu-HU" sz="2400" dirty="0"/>
              <a:t> módosítás (bővítéssel)   </a:t>
            </a:r>
            <a:r>
              <a:rPr lang="hu-HU" altLang="hu-HU" sz="2400" dirty="0">
                <a:latin typeface="Montserrat Medium" pitchFamily="2" charset="-18"/>
                <a:sym typeface="Wingdings" panose="05000000000000000000" pitchFamily="2" charset="2"/>
              </a:rPr>
              <a:t>   belső elsőbbség      új bejelentés</a:t>
            </a:r>
            <a:endParaRPr lang="hu-HU" sz="2400" dirty="0"/>
          </a:p>
          <a:p>
            <a:pPr>
              <a:buFontTx/>
              <a:buChar char="-"/>
            </a:pPr>
            <a:endParaRPr lang="hu-HU" sz="2400" dirty="0"/>
          </a:p>
          <a:p>
            <a:pPr>
              <a:buFontTx/>
              <a:buChar char="-"/>
            </a:pP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8049058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FFCF3C">
      <a:dk1>
        <a:srgbClr val="000000"/>
      </a:dk1>
      <a:lt1>
        <a:srgbClr val="FFFFFF"/>
      </a:lt1>
      <a:dk2>
        <a:srgbClr val="615F5D"/>
      </a:dk2>
      <a:lt2>
        <a:srgbClr val="E7E6E6"/>
      </a:lt2>
      <a:accent1>
        <a:srgbClr val="344C99"/>
      </a:accent1>
      <a:accent2>
        <a:srgbClr val="37A0D7"/>
      </a:accent2>
      <a:accent3>
        <a:srgbClr val="95D378"/>
      </a:accent3>
      <a:accent4>
        <a:srgbClr val="F75858"/>
      </a:accent4>
      <a:accent5>
        <a:srgbClr val="FFCF3B"/>
      </a:accent5>
      <a:accent6>
        <a:srgbClr val="A0DEFF"/>
      </a:accent6>
      <a:hlink>
        <a:srgbClr val="38A0D8"/>
      </a:hlink>
      <a:folHlink>
        <a:srgbClr val="A0DEFF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ZTNH_template" id="{FF2CE1D2-E5D4-F24D-B86E-F57E84ACBBCF}" vid="{30614D45-46FF-3D4E-99DB-D5523804E4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Office-téma</Template>
  <TotalTime>0</TotalTime>
  <Words>597</Words>
  <Application>Microsoft Office PowerPoint</Application>
  <PresentationFormat>Szélesvásznú</PresentationFormat>
  <Paragraphs>97</Paragraphs>
  <Slides>10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6" baseType="lpstr">
      <vt:lpstr>Arial</vt:lpstr>
      <vt:lpstr>Montserrat</vt:lpstr>
      <vt:lpstr>Montserrat Medium</vt:lpstr>
      <vt:lpstr>Montserrat SemiBold</vt:lpstr>
      <vt:lpstr>Wingdings</vt:lpstr>
      <vt:lpstr>Office-téma</vt:lpstr>
      <vt:lpstr>Szabadalmi ügyfélfórum az SZTNH-ban 2025. október 31.</vt:lpstr>
      <vt:lpstr>Az újdonságkutatás (ÚK) története</vt:lpstr>
      <vt:lpstr>Magyarázattal ellátott újdonságkutatás</vt:lpstr>
      <vt:lpstr>Írásos véleménnyel kiegészített ÚK</vt:lpstr>
      <vt:lpstr>Mit kap a Bejelentő?</vt:lpstr>
      <vt:lpstr>Magyarázat vs. írásos vélemény – 1.</vt:lpstr>
      <vt:lpstr>Magyarázat vs. írásos vélemény – 2.</vt:lpstr>
      <vt:lpstr>Magyarázat vs. írásos vélemény – 3.</vt:lpstr>
      <vt:lpstr>„Mondd, Te mit választanád?”</vt:lpstr>
      <vt:lpstr>Köszönöm a figyelmet!  Parragi Tamás   Kapcsolat: tamas.parragi@hipo.gov.hu +36-1-4745881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2024-12-07T10:51:00Z</dcterms:created>
  <dcterms:modified xsi:type="dcterms:W3CDTF">2025-10-30T12:39:19Z</dcterms:modified>
</cp:coreProperties>
</file>